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57" r:id="rId3"/>
    <p:sldId id="259" r:id="rId4"/>
    <p:sldId id="258" r:id="rId5"/>
    <p:sldId id="260" r:id="rId6"/>
    <p:sldId id="261" r:id="rId7"/>
    <p:sldId id="264" r:id="rId8"/>
    <p:sldId id="265" r:id="rId9"/>
    <p:sldId id="266" r:id="rId10"/>
    <p:sldId id="267" r:id="rId11"/>
    <p:sldId id="268" r:id="rId12"/>
    <p:sldId id="269" r:id="rId13"/>
    <p:sldId id="262" r:id="rId14"/>
    <p:sldId id="270"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F41BAD-4660-4D86-9EA5-8D1102C74E5A}">
          <p14:sldIdLst>
            <p14:sldId id="274"/>
            <p14:sldId id="257"/>
            <p14:sldId id="259"/>
            <p14:sldId id="258"/>
            <p14:sldId id="260"/>
            <p14:sldId id="261"/>
            <p14:sldId id="264"/>
            <p14:sldId id="265"/>
            <p14:sldId id="266"/>
            <p14:sldId id="267"/>
            <p14:sldId id="268"/>
            <p14:sldId id="269"/>
            <p14:sldId id="262"/>
            <p14:sldId id="270"/>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B56C0B"/>
    <a:srgbClr val="D1FC34"/>
    <a:srgbClr val="C4EC44"/>
    <a:srgbClr val="F739F7"/>
    <a:srgbClr val="F9DB27"/>
    <a:srgbClr val="F53B75"/>
    <a:srgbClr val="F43CAA"/>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30" d="100"/>
          <a:sy n="30" d="100"/>
        </p:scale>
        <p:origin x="6"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CFB5B-A105-49E3-BE0A-51632E02EAE3}" type="doc">
      <dgm:prSet loTypeId="urn:microsoft.com/office/officeart/2005/8/layout/vProcess5" loCatId="process" qsTypeId="urn:microsoft.com/office/officeart/2005/8/quickstyle/simple1" qsCatId="simple" csTypeId="urn:microsoft.com/office/officeart/2005/8/colors/accent2_5" csCatId="accent2" phldr="0"/>
      <dgm:spPr/>
      <dgm:t>
        <a:bodyPr/>
        <a:lstStyle/>
        <a:p>
          <a:endParaRPr lang="en-US"/>
        </a:p>
      </dgm:t>
    </dgm:pt>
    <dgm:pt modelId="{562EF3FB-8959-4F9E-90A0-06442998BDC4}" type="pres">
      <dgm:prSet presAssocID="{588CFB5B-A105-49E3-BE0A-51632E02EAE3}" presName="outerComposite" presStyleCnt="0">
        <dgm:presLayoutVars>
          <dgm:chMax val="5"/>
          <dgm:dir/>
          <dgm:resizeHandles val="exact"/>
        </dgm:presLayoutVars>
      </dgm:prSet>
      <dgm:spPr/>
      <dgm:t>
        <a:bodyPr/>
        <a:lstStyle/>
        <a:p>
          <a:endParaRPr lang="en-US"/>
        </a:p>
      </dgm:t>
    </dgm:pt>
    <dgm:pt modelId="{811A0C1E-E909-4159-BD56-324A24416E0C}" type="pres">
      <dgm:prSet presAssocID="{588CFB5B-A105-49E3-BE0A-51632E02EAE3}" presName="dummyMaxCanvas" presStyleCnt="0">
        <dgm:presLayoutVars/>
      </dgm:prSet>
      <dgm:spPr/>
    </dgm:pt>
  </dgm:ptLst>
  <dgm:cxnLst>
    <dgm:cxn modelId="{1C2A6ED1-BE19-40FA-B835-1D1F32A8C299}" type="presOf" srcId="{588CFB5B-A105-49E3-BE0A-51632E02EAE3}" destId="{562EF3FB-8959-4F9E-90A0-06442998BDC4}" srcOrd="0" destOrd="0" presId="urn:microsoft.com/office/officeart/2005/8/layout/vProcess5"/>
    <dgm:cxn modelId="{FDD0BB05-CAA3-4237-94FE-C20957E4EB47}" type="presParOf" srcId="{562EF3FB-8959-4F9E-90A0-06442998BDC4}" destId="{811A0C1E-E909-4159-BD56-324A24416E0C}" srcOrd="0"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18CDE-A3CD-4B5D-9786-5E9B44A6D2F1}" type="doc">
      <dgm:prSet loTypeId="urn:microsoft.com/office/officeart/2005/8/layout/rings+Icon" loCatId="officeonline" qsTypeId="urn:microsoft.com/office/officeart/2005/8/quickstyle/3d3" qsCatId="3D" csTypeId="urn:microsoft.com/office/officeart/2005/8/colors/colorful2" csCatId="colorful" phldr="1"/>
      <dgm:spPr/>
    </dgm:pt>
    <dgm:pt modelId="{E708F35D-6AD8-4A9A-A7A0-6E0360798C19}">
      <dgm:prSet phldrT="[Text]" custT="1"/>
      <dgm:spPr/>
      <dgm:t>
        <a:bodyPr/>
        <a:lstStyle/>
        <a:p>
          <a:r>
            <a:rPr lang="en-US" sz="4400" dirty="0" err="1" smtClean="0">
              <a:latin typeface="Times New Roman" panose="02020603050405020304" pitchFamily="18" charset="0"/>
              <a:cs typeface="Times New Roman" panose="02020603050405020304" pitchFamily="18" charset="0"/>
            </a:rPr>
            <a:t>Shahanaz</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Parvin</a:t>
          </a:r>
          <a:endParaRPr lang="en-US" sz="4400" dirty="0">
            <a:latin typeface="Times New Roman" panose="02020603050405020304" pitchFamily="18" charset="0"/>
            <a:cs typeface="Times New Roman" panose="02020603050405020304" pitchFamily="18" charset="0"/>
          </a:endParaRPr>
        </a:p>
      </dgm:t>
    </dgm:pt>
    <dgm:pt modelId="{C0ACC3B5-EE2B-4C87-A489-1A8014C2FCB1}" type="parTrans" cxnId="{3E9BBE7E-F75A-442B-AF2F-F8F2853D967B}">
      <dgm:prSet/>
      <dgm:spPr/>
      <dgm:t>
        <a:bodyPr/>
        <a:lstStyle/>
        <a:p>
          <a:endParaRPr lang="en-US"/>
        </a:p>
      </dgm:t>
    </dgm:pt>
    <dgm:pt modelId="{028DBB9D-A83F-4FB3-9BB4-9E2F3318B43E}" type="sibTrans" cxnId="{3E9BBE7E-F75A-442B-AF2F-F8F2853D967B}">
      <dgm:prSet/>
      <dgm:spPr/>
      <dgm:t>
        <a:bodyPr/>
        <a:lstStyle/>
        <a:p>
          <a:endParaRPr lang="en-US"/>
        </a:p>
      </dgm:t>
    </dgm:pt>
    <dgm:pt modelId="{C454347E-730D-4CBB-8313-D9099BD2E726}">
      <dgm:prSet phldrT="[Text]" custT="1"/>
      <dgm:spPr/>
      <dgm:t>
        <a:bodyPr/>
        <a:lstStyle/>
        <a:p>
          <a:r>
            <a:rPr lang="en-US" sz="3200" dirty="0" err="1" smtClean="0">
              <a:latin typeface="Times New Roman" panose="02020603050405020304" pitchFamily="18" charset="0"/>
              <a:cs typeface="Times New Roman" panose="02020603050405020304" pitchFamily="18" charset="0"/>
            </a:rPr>
            <a:t>Parla</a:t>
          </a:r>
          <a:r>
            <a:rPr lang="en-US" sz="3200" dirty="0" smtClean="0">
              <a:latin typeface="Times New Roman" panose="02020603050405020304" pitchFamily="18" charset="0"/>
              <a:cs typeface="Times New Roman" panose="02020603050405020304" pitchFamily="18" charset="0"/>
            </a:rPr>
            <a:t> Govt. Primary school, </a:t>
          </a:r>
          <a:r>
            <a:rPr lang="en-US" sz="3200" dirty="0" err="1" smtClean="0">
              <a:latin typeface="Times New Roman" panose="02020603050405020304" pitchFamily="18" charset="0"/>
              <a:cs typeface="Times New Roman" panose="02020603050405020304" pitchFamily="18" charset="0"/>
            </a:rPr>
            <a:t>Magura</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dgm:t>
    </dgm:pt>
    <dgm:pt modelId="{9C645F4D-4856-404C-A45D-ECE440CBC23E}" type="parTrans" cxnId="{8552DDA5-3BC5-40B3-AAE9-397A3406B56C}">
      <dgm:prSet/>
      <dgm:spPr/>
      <dgm:t>
        <a:bodyPr/>
        <a:lstStyle/>
        <a:p>
          <a:endParaRPr lang="en-US"/>
        </a:p>
      </dgm:t>
    </dgm:pt>
    <dgm:pt modelId="{549EEF31-83C3-4392-8128-EC83A3D2FAAA}" type="sibTrans" cxnId="{8552DDA5-3BC5-40B3-AAE9-397A3406B56C}">
      <dgm:prSet/>
      <dgm:spPr/>
      <dgm:t>
        <a:bodyPr/>
        <a:lstStyle/>
        <a:p>
          <a:endParaRPr lang="en-US"/>
        </a:p>
      </dgm:t>
    </dgm:pt>
    <dgm:pt modelId="{70E0F515-215A-4924-9DD1-75DE4DE79EDE}">
      <dgm:prSet phldrT="[Text]" custT="1"/>
      <dgm:spPr/>
      <dgm:t>
        <a:bodyPr/>
        <a:lstStyle/>
        <a:p>
          <a:r>
            <a:rPr lang="en-US" sz="4000" dirty="0" smtClean="0">
              <a:latin typeface="Times New Roman" panose="02020603050405020304" pitchFamily="18" charset="0"/>
              <a:cs typeface="Times New Roman" panose="02020603050405020304" pitchFamily="18" charset="0"/>
            </a:rPr>
            <a:t>Asst. Teacher</a:t>
          </a:r>
          <a:endParaRPr lang="en-US" sz="4000" dirty="0">
            <a:latin typeface="Times New Roman" panose="02020603050405020304" pitchFamily="18" charset="0"/>
            <a:cs typeface="Times New Roman" panose="02020603050405020304" pitchFamily="18" charset="0"/>
          </a:endParaRPr>
        </a:p>
      </dgm:t>
    </dgm:pt>
    <dgm:pt modelId="{71E71C14-34A3-4D83-995D-27AB85DD3D5F}" type="parTrans" cxnId="{85965A87-AA9C-4AFD-9CD3-DA17BC1EE403}">
      <dgm:prSet/>
      <dgm:spPr/>
      <dgm:t>
        <a:bodyPr/>
        <a:lstStyle/>
        <a:p>
          <a:endParaRPr lang="en-US"/>
        </a:p>
      </dgm:t>
    </dgm:pt>
    <dgm:pt modelId="{A373C572-92CD-4822-8594-2B85C50F13DE}" type="sibTrans" cxnId="{85965A87-AA9C-4AFD-9CD3-DA17BC1EE403}">
      <dgm:prSet/>
      <dgm:spPr/>
      <dgm:t>
        <a:bodyPr/>
        <a:lstStyle/>
        <a:p>
          <a:endParaRPr lang="en-US"/>
        </a:p>
      </dgm:t>
    </dgm:pt>
    <dgm:pt modelId="{4C9DA688-E546-42F7-9A00-61C244F845AD}" type="pres">
      <dgm:prSet presAssocID="{7FB18CDE-A3CD-4B5D-9786-5E9B44A6D2F1}" presName="Name0" presStyleCnt="0">
        <dgm:presLayoutVars>
          <dgm:chMax val="7"/>
          <dgm:dir/>
          <dgm:resizeHandles val="exact"/>
        </dgm:presLayoutVars>
      </dgm:prSet>
      <dgm:spPr/>
    </dgm:pt>
    <dgm:pt modelId="{43CEDE8B-C644-404D-A90D-D0F6C7A4B2BD}" type="pres">
      <dgm:prSet presAssocID="{7FB18CDE-A3CD-4B5D-9786-5E9B44A6D2F1}" presName="ellipse1" presStyleLbl="vennNode1" presStyleIdx="0" presStyleCnt="3" custScaleX="114004" custScaleY="113852" custLinFactNeighborX="6725" custLinFactNeighborY="-7979">
        <dgm:presLayoutVars>
          <dgm:bulletEnabled val="1"/>
        </dgm:presLayoutVars>
      </dgm:prSet>
      <dgm:spPr/>
      <dgm:t>
        <a:bodyPr/>
        <a:lstStyle/>
        <a:p>
          <a:endParaRPr lang="en-US"/>
        </a:p>
      </dgm:t>
    </dgm:pt>
    <dgm:pt modelId="{241C3271-6FBC-4ADA-AE96-D680108E4779}" type="pres">
      <dgm:prSet presAssocID="{7FB18CDE-A3CD-4B5D-9786-5E9B44A6D2F1}" presName="ellipse2" presStyleLbl="vennNode1" presStyleIdx="1" presStyleCnt="3" custScaleX="107383" custLinFactNeighborX="4564" custLinFactNeighborY="9481">
        <dgm:presLayoutVars>
          <dgm:bulletEnabled val="1"/>
        </dgm:presLayoutVars>
      </dgm:prSet>
      <dgm:spPr/>
      <dgm:t>
        <a:bodyPr/>
        <a:lstStyle/>
        <a:p>
          <a:endParaRPr lang="en-US"/>
        </a:p>
      </dgm:t>
    </dgm:pt>
    <dgm:pt modelId="{92C05D29-3CB9-4A23-9812-6B85337FCC6B}" type="pres">
      <dgm:prSet presAssocID="{7FB18CDE-A3CD-4B5D-9786-5E9B44A6D2F1}" presName="ellipse3" presStyleLbl="vennNode1" presStyleIdx="2" presStyleCnt="3" custScaleX="92887" custScaleY="83757" custLinFactNeighborX="-7054" custLinFactNeighborY="-1660">
        <dgm:presLayoutVars>
          <dgm:bulletEnabled val="1"/>
        </dgm:presLayoutVars>
      </dgm:prSet>
      <dgm:spPr/>
      <dgm:t>
        <a:bodyPr/>
        <a:lstStyle/>
        <a:p>
          <a:endParaRPr lang="en-US"/>
        </a:p>
      </dgm:t>
    </dgm:pt>
  </dgm:ptLst>
  <dgm:cxnLst>
    <dgm:cxn modelId="{D41C5E69-C283-4A5E-B121-562ECB013F6C}" type="presOf" srcId="{E708F35D-6AD8-4A9A-A7A0-6E0360798C19}" destId="{43CEDE8B-C644-404D-A90D-D0F6C7A4B2BD}" srcOrd="0" destOrd="0" presId="urn:microsoft.com/office/officeart/2005/8/layout/rings+Icon"/>
    <dgm:cxn modelId="{549E07BC-88D9-4B62-9C90-E989D2B6DA94}" type="presOf" srcId="{7FB18CDE-A3CD-4B5D-9786-5E9B44A6D2F1}" destId="{4C9DA688-E546-42F7-9A00-61C244F845AD}" srcOrd="0" destOrd="0" presId="urn:microsoft.com/office/officeart/2005/8/layout/rings+Icon"/>
    <dgm:cxn modelId="{8552DDA5-3BC5-40B3-AAE9-397A3406B56C}" srcId="{7FB18CDE-A3CD-4B5D-9786-5E9B44A6D2F1}" destId="{C454347E-730D-4CBB-8313-D9099BD2E726}" srcOrd="1" destOrd="0" parTransId="{9C645F4D-4856-404C-A45D-ECE440CBC23E}" sibTransId="{549EEF31-83C3-4392-8128-EC83A3D2FAAA}"/>
    <dgm:cxn modelId="{B19651DF-76CF-42B7-8656-6E386724873F}" type="presOf" srcId="{70E0F515-215A-4924-9DD1-75DE4DE79EDE}" destId="{92C05D29-3CB9-4A23-9812-6B85337FCC6B}" srcOrd="0" destOrd="0" presId="urn:microsoft.com/office/officeart/2005/8/layout/rings+Icon"/>
    <dgm:cxn modelId="{85965A87-AA9C-4AFD-9CD3-DA17BC1EE403}" srcId="{7FB18CDE-A3CD-4B5D-9786-5E9B44A6D2F1}" destId="{70E0F515-215A-4924-9DD1-75DE4DE79EDE}" srcOrd="2" destOrd="0" parTransId="{71E71C14-34A3-4D83-995D-27AB85DD3D5F}" sibTransId="{A373C572-92CD-4822-8594-2B85C50F13DE}"/>
    <dgm:cxn modelId="{B70F872A-1059-461C-ABFF-95D1683AA8C1}" type="presOf" srcId="{C454347E-730D-4CBB-8313-D9099BD2E726}" destId="{241C3271-6FBC-4ADA-AE96-D680108E4779}" srcOrd="0" destOrd="0" presId="urn:microsoft.com/office/officeart/2005/8/layout/rings+Icon"/>
    <dgm:cxn modelId="{3E9BBE7E-F75A-442B-AF2F-F8F2853D967B}" srcId="{7FB18CDE-A3CD-4B5D-9786-5E9B44A6D2F1}" destId="{E708F35D-6AD8-4A9A-A7A0-6E0360798C19}" srcOrd="0" destOrd="0" parTransId="{C0ACC3B5-EE2B-4C87-A489-1A8014C2FCB1}" sibTransId="{028DBB9D-A83F-4FB3-9BB4-9E2F3318B43E}"/>
    <dgm:cxn modelId="{010004AF-E0A6-408F-9E35-025DAC9684E6}" type="presParOf" srcId="{4C9DA688-E546-42F7-9A00-61C244F845AD}" destId="{43CEDE8B-C644-404D-A90D-D0F6C7A4B2BD}" srcOrd="0" destOrd="0" presId="urn:microsoft.com/office/officeart/2005/8/layout/rings+Icon"/>
    <dgm:cxn modelId="{2C4AA371-BE2E-4120-ACE4-8CF0CD18D260}" type="presParOf" srcId="{4C9DA688-E546-42F7-9A00-61C244F845AD}" destId="{241C3271-6FBC-4ADA-AE96-D680108E4779}" srcOrd="1" destOrd="0" presId="urn:microsoft.com/office/officeart/2005/8/layout/rings+Icon"/>
    <dgm:cxn modelId="{4B8B1A26-F081-4AB3-990B-7AC4C0738699}" type="presParOf" srcId="{4C9DA688-E546-42F7-9A00-61C244F845AD}" destId="{92C05D29-3CB9-4A23-9812-6B85337FCC6B}" srcOrd="2" destOrd="0" presId="urn:microsoft.com/office/officeart/2005/8/layout/rings+Icon"/>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83A4E-4961-4FB1-8430-DD9C68136F34}" type="doc">
      <dgm:prSet loTypeId="urn:microsoft.com/office/officeart/2005/8/layout/cycle3" loCatId="cycle" qsTypeId="urn:microsoft.com/office/officeart/2005/8/quickstyle/3d3" qsCatId="3D" csTypeId="urn:microsoft.com/office/officeart/2005/8/colors/colorful2" csCatId="colorful" phldr="1"/>
      <dgm:spPr/>
      <dgm:t>
        <a:bodyPr/>
        <a:lstStyle/>
        <a:p>
          <a:endParaRPr lang="en-US"/>
        </a:p>
      </dgm:t>
    </dgm:pt>
    <dgm:pt modelId="{EC8EDBAA-5CB0-463B-B832-335625E372B2}">
      <dgm:prSet phldrT="[Text]" custT="1"/>
      <dgm:spPr/>
      <dgm:t>
        <a:bodyPr/>
        <a:lstStyle/>
        <a:p>
          <a:r>
            <a:rPr lang="en-US" sz="4000" dirty="0" smtClean="0">
              <a:solidFill>
                <a:schemeClr val="tx1"/>
              </a:solidFill>
              <a:latin typeface="Times New Roman" panose="02020603050405020304" pitchFamily="18" charset="0"/>
              <a:cs typeface="Times New Roman" panose="02020603050405020304" pitchFamily="18" charset="0"/>
            </a:rPr>
            <a:t>Sub: English</a:t>
          </a:r>
          <a:endParaRPr lang="en-US" sz="4000" dirty="0">
            <a:solidFill>
              <a:schemeClr val="tx1"/>
            </a:solidFill>
            <a:latin typeface="Times New Roman" panose="02020603050405020304" pitchFamily="18" charset="0"/>
            <a:cs typeface="Times New Roman" panose="02020603050405020304" pitchFamily="18" charset="0"/>
          </a:endParaRPr>
        </a:p>
      </dgm:t>
    </dgm:pt>
    <dgm:pt modelId="{A35A7D8A-30CA-486A-96AE-22BB4F76645F}" type="parTrans" cxnId="{0041BF71-65BF-423A-90CF-841FB59A9841}">
      <dgm:prSet/>
      <dgm:spPr/>
      <dgm:t>
        <a:bodyPr/>
        <a:lstStyle/>
        <a:p>
          <a:endParaRPr lang="en-US">
            <a:solidFill>
              <a:schemeClr val="tx1"/>
            </a:solidFill>
          </a:endParaRPr>
        </a:p>
      </dgm:t>
    </dgm:pt>
    <dgm:pt modelId="{38A741F4-5CF3-418B-9223-3C036338340F}" type="sibTrans" cxnId="{0041BF71-65BF-423A-90CF-841FB59A9841}">
      <dgm:prSet/>
      <dgm:spPr/>
      <dgm:t>
        <a:bodyPr/>
        <a:lstStyle/>
        <a:p>
          <a:endParaRPr lang="en-US">
            <a:solidFill>
              <a:schemeClr val="tx1"/>
            </a:solidFill>
          </a:endParaRPr>
        </a:p>
      </dgm:t>
    </dgm:pt>
    <dgm:pt modelId="{6D8F9B7A-9FD8-4E5B-B455-75C95AB01635}">
      <dgm:prSet phldrT="[Text]" custT="1"/>
      <dgm:spPr/>
      <dgm:t>
        <a:bodyPr/>
        <a:lstStyle/>
        <a:p>
          <a:r>
            <a:rPr lang="en-US" sz="4000" dirty="0" smtClean="0">
              <a:solidFill>
                <a:schemeClr val="tx1"/>
              </a:solidFill>
              <a:latin typeface="Times New Roman" panose="02020603050405020304" pitchFamily="18" charset="0"/>
              <a:cs typeface="Times New Roman" panose="02020603050405020304" pitchFamily="18" charset="0"/>
            </a:rPr>
            <a:t>Unit: 23</a:t>
          </a:r>
          <a:endParaRPr lang="en-US" sz="4000" dirty="0">
            <a:solidFill>
              <a:schemeClr val="tx1"/>
            </a:solidFill>
            <a:latin typeface="Times New Roman" panose="02020603050405020304" pitchFamily="18" charset="0"/>
            <a:cs typeface="Times New Roman" panose="02020603050405020304" pitchFamily="18" charset="0"/>
          </a:endParaRPr>
        </a:p>
      </dgm:t>
    </dgm:pt>
    <dgm:pt modelId="{40A2BC84-8D35-431D-8162-234D414CA56B}" type="parTrans" cxnId="{FC838A59-5260-4D28-A2D1-F6F1FEED6833}">
      <dgm:prSet/>
      <dgm:spPr/>
      <dgm:t>
        <a:bodyPr/>
        <a:lstStyle/>
        <a:p>
          <a:endParaRPr lang="en-US">
            <a:solidFill>
              <a:schemeClr val="tx1"/>
            </a:solidFill>
          </a:endParaRPr>
        </a:p>
      </dgm:t>
    </dgm:pt>
    <dgm:pt modelId="{1D246B7C-3FF2-4494-AC43-B1F8913390A2}" type="sibTrans" cxnId="{FC838A59-5260-4D28-A2D1-F6F1FEED6833}">
      <dgm:prSet/>
      <dgm:spPr/>
      <dgm:t>
        <a:bodyPr/>
        <a:lstStyle/>
        <a:p>
          <a:endParaRPr lang="en-US">
            <a:solidFill>
              <a:schemeClr val="tx1"/>
            </a:solidFill>
          </a:endParaRPr>
        </a:p>
      </dgm:t>
    </dgm:pt>
    <dgm:pt modelId="{E1A9A798-7210-40AA-8046-DA3B11F35DF1}">
      <dgm:prSet phldrT="[Text]"/>
      <dgm:spPr/>
      <dgm:t>
        <a:bodyPr/>
        <a:lstStyle/>
        <a:p>
          <a:r>
            <a:rPr lang="en-US" dirty="0" smtClean="0">
              <a:solidFill>
                <a:schemeClr val="tx1"/>
              </a:solidFill>
              <a:latin typeface="Times New Roman" panose="02020603050405020304" pitchFamily="18" charset="0"/>
              <a:cs typeface="Times New Roman" panose="02020603050405020304" pitchFamily="18" charset="0"/>
            </a:rPr>
            <a:t>Time: 40 </a:t>
          </a:r>
          <a:r>
            <a:rPr lang="en-US" dirty="0" err="1" smtClean="0">
              <a:solidFill>
                <a:schemeClr val="tx1"/>
              </a:solidFill>
              <a:latin typeface="Times New Roman" panose="02020603050405020304" pitchFamily="18" charset="0"/>
              <a:cs typeface="Times New Roman" panose="02020603050405020304" pitchFamily="18" charset="0"/>
            </a:rPr>
            <a:t>mins</a:t>
          </a:r>
          <a:endParaRPr lang="en-US" dirty="0">
            <a:solidFill>
              <a:schemeClr val="tx1"/>
            </a:solidFill>
            <a:latin typeface="Times New Roman" panose="02020603050405020304" pitchFamily="18" charset="0"/>
            <a:cs typeface="Times New Roman" panose="02020603050405020304" pitchFamily="18" charset="0"/>
          </a:endParaRPr>
        </a:p>
      </dgm:t>
    </dgm:pt>
    <dgm:pt modelId="{1A0FC536-FA6C-4620-9726-C86A76FF4AFD}" type="parTrans" cxnId="{C4D5A617-05E1-4D41-B9E0-F4F9458E7F96}">
      <dgm:prSet/>
      <dgm:spPr/>
      <dgm:t>
        <a:bodyPr/>
        <a:lstStyle/>
        <a:p>
          <a:endParaRPr lang="en-US">
            <a:solidFill>
              <a:schemeClr val="tx1"/>
            </a:solidFill>
          </a:endParaRPr>
        </a:p>
      </dgm:t>
    </dgm:pt>
    <dgm:pt modelId="{A19DD2FD-849F-4EE7-A8BE-D4399F14E8A4}" type="sibTrans" cxnId="{C4D5A617-05E1-4D41-B9E0-F4F9458E7F96}">
      <dgm:prSet/>
      <dgm:spPr/>
      <dgm:t>
        <a:bodyPr/>
        <a:lstStyle/>
        <a:p>
          <a:endParaRPr lang="en-US">
            <a:solidFill>
              <a:schemeClr val="tx1"/>
            </a:solidFill>
          </a:endParaRPr>
        </a:p>
      </dgm:t>
    </dgm:pt>
    <dgm:pt modelId="{8929DFE0-EBFC-4B52-B083-CD5C97FEFA20}">
      <dgm:prSet phldrT="[Text]" custT="1"/>
      <dgm:spPr/>
      <dgm:t>
        <a:bodyPr/>
        <a:lstStyle/>
        <a:p>
          <a:r>
            <a:rPr lang="en-US" sz="3600" dirty="0" smtClean="0">
              <a:solidFill>
                <a:schemeClr val="tx1"/>
              </a:solidFill>
              <a:latin typeface="Times New Roman" panose="02020603050405020304" pitchFamily="18" charset="0"/>
              <a:cs typeface="Times New Roman" panose="02020603050405020304" pitchFamily="18" charset="0"/>
            </a:rPr>
            <a:t>Write well 1</a:t>
          </a:r>
        </a:p>
        <a:p>
          <a:r>
            <a:rPr lang="en-US" sz="3600" dirty="0" smtClean="0">
              <a:solidFill>
                <a:schemeClr val="tx1"/>
              </a:solidFill>
              <a:latin typeface="Times New Roman" panose="02020603050405020304" pitchFamily="18" charset="0"/>
              <a:cs typeface="Times New Roman" panose="02020603050405020304" pitchFamily="18" charset="0"/>
            </a:rPr>
            <a:t>Lesson 1-3</a:t>
          </a:r>
          <a:endParaRPr lang="en-US" sz="3600" dirty="0">
            <a:solidFill>
              <a:schemeClr val="tx1"/>
            </a:solidFill>
            <a:latin typeface="Times New Roman" panose="02020603050405020304" pitchFamily="18" charset="0"/>
            <a:cs typeface="Times New Roman" panose="02020603050405020304" pitchFamily="18" charset="0"/>
          </a:endParaRPr>
        </a:p>
      </dgm:t>
    </dgm:pt>
    <dgm:pt modelId="{AD53EE86-46B7-4307-9677-E0346AD29076}" type="parTrans" cxnId="{8D68C4F1-8BBC-477E-B495-E7491B458BD6}">
      <dgm:prSet/>
      <dgm:spPr/>
      <dgm:t>
        <a:bodyPr/>
        <a:lstStyle/>
        <a:p>
          <a:endParaRPr lang="en-US">
            <a:solidFill>
              <a:schemeClr val="tx1"/>
            </a:solidFill>
          </a:endParaRPr>
        </a:p>
      </dgm:t>
    </dgm:pt>
    <dgm:pt modelId="{9B0E8FAB-13C5-4785-B3E2-C78C59CA9DB0}" type="sibTrans" cxnId="{8D68C4F1-8BBC-477E-B495-E7491B458BD6}">
      <dgm:prSet/>
      <dgm:spPr/>
      <dgm:t>
        <a:bodyPr/>
        <a:lstStyle/>
        <a:p>
          <a:endParaRPr lang="en-US">
            <a:solidFill>
              <a:schemeClr val="tx1"/>
            </a:solidFill>
          </a:endParaRPr>
        </a:p>
      </dgm:t>
    </dgm:pt>
    <dgm:pt modelId="{21CCDA06-E3E2-4C50-9D40-06886662FB10}">
      <dgm:prSet phldrT="[Text]" custT="1"/>
      <dgm:spPr/>
      <dgm:t>
        <a:bodyPr/>
        <a:lstStyle/>
        <a:p>
          <a:r>
            <a:rPr lang="en-US" sz="4000" dirty="0" smtClean="0">
              <a:solidFill>
                <a:schemeClr val="tx1"/>
              </a:solidFill>
              <a:latin typeface="Times New Roman" panose="02020603050405020304" pitchFamily="18" charset="0"/>
              <a:cs typeface="Times New Roman" panose="02020603050405020304" pitchFamily="18" charset="0"/>
            </a:rPr>
            <a:t>Class: 4</a:t>
          </a:r>
          <a:endParaRPr lang="en-US" sz="4000" dirty="0">
            <a:solidFill>
              <a:schemeClr val="tx1"/>
            </a:solidFill>
            <a:latin typeface="Times New Roman" panose="02020603050405020304" pitchFamily="18" charset="0"/>
            <a:cs typeface="Times New Roman" panose="02020603050405020304" pitchFamily="18" charset="0"/>
          </a:endParaRPr>
        </a:p>
      </dgm:t>
    </dgm:pt>
    <dgm:pt modelId="{100DC415-668E-4459-A133-F17510B1AA72}" type="parTrans" cxnId="{F5ACC242-D6CF-4F3F-9CF7-C3C7FA285663}">
      <dgm:prSet/>
      <dgm:spPr/>
      <dgm:t>
        <a:bodyPr/>
        <a:lstStyle/>
        <a:p>
          <a:endParaRPr lang="en-US">
            <a:solidFill>
              <a:schemeClr val="tx1"/>
            </a:solidFill>
          </a:endParaRPr>
        </a:p>
      </dgm:t>
    </dgm:pt>
    <dgm:pt modelId="{8B5BDE1C-5C6E-40EA-BD81-A3948232C11E}" type="sibTrans" cxnId="{F5ACC242-D6CF-4F3F-9CF7-C3C7FA285663}">
      <dgm:prSet/>
      <dgm:spPr/>
      <dgm:t>
        <a:bodyPr/>
        <a:lstStyle/>
        <a:p>
          <a:endParaRPr lang="en-US">
            <a:solidFill>
              <a:schemeClr val="tx1"/>
            </a:solidFill>
          </a:endParaRPr>
        </a:p>
      </dgm:t>
    </dgm:pt>
    <dgm:pt modelId="{23C39F12-91D8-4637-93CE-1AF1EA284CA8}" type="pres">
      <dgm:prSet presAssocID="{99C83A4E-4961-4FB1-8430-DD9C68136F34}" presName="Name0" presStyleCnt="0">
        <dgm:presLayoutVars>
          <dgm:dir/>
          <dgm:resizeHandles val="exact"/>
        </dgm:presLayoutVars>
      </dgm:prSet>
      <dgm:spPr/>
      <dgm:t>
        <a:bodyPr/>
        <a:lstStyle/>
        <a:p>
          <a:endParaRPr lang="en-US"/>
        </a:p>
      </dgm:t>
    </dgm:pt>
    <dgm:pt modelId="{D10B5618-F19B-455A-9423-11B2AA3D0763}" type="pres">
      <dgm:prSet presAssocID="{99C83A4E-4961-4FB1-8430-DD9C68136F34}" presName="cycle" presStyleCnt="0"/>
      <dgm:spPr/>
    </dgm:pt>
    <dgm:pt modelId="{238F39D4-41F3-494F-8353-907BF099281D}" type="pres">
      <dgm:prSet presAssocID="{EC8EDBAA-5CB0-463B-B832-335625E372B2}" presName="nodeFirstNode" presStyleLbl="node1" presStyleIdx="0" presStyleCnt="5" custScaleX="128037" custRadScaleRad="100039" custRadScaleInc="-2680">
        <dgm:presLayoutVars>
          <dgm:bulletEnabled val="1"/>
        </dgm:presLayoutVars>
      </dgm:prSet>
      <dgm:spPr/>
      <dgm:t>
        <a:bodyPr/>
        <a:lstStyle/>
        <a:p>
          <a:endParaRPr lang="en-US"/>
        </a:p>
      </dgm:t>
    </dgm:pt>
    <dgm:pt modelId="{2264B31E-067B-4672-99B7-3D0103F0FF94}" type="pres">
      <dgm:prSet presAssocID="{38A741F4-5CF3-418B-9223-3C036338340F}" presName="sibTransFirstNode" presStyleLbl="bgShp" presStyleIdx="0" presStyleCnt="1"/>
      <dgm:spPr/>
      <dgm:t>
        <a:bodyPr/>
        <a:lstStyle/>
        <a:p>
          <a:endParaRPr lang="en-US"/>
        </a:p>
      </dgm:t>
    </dgm:pt>
    <dgm:pt modelId="{BC604941-92D3-4484-89D3-16A385E89504}" type="pres">
      <dgm:prSet presAssocID="{6D8F9B7A-9FD8-4E5B-B455-75C95AB01635}" presName="nodeFollowingNodes" presStyleLbl="node1" presStyleIdx="1" presStyleCnt="5" custScaleX="122524">
        <dgm:presLayoutVars>
          <dgm:bulletEnabled val="1"/>
        </dgm:presLayoutVars>
      </dgm:prSet>
      <dgm:spPr/>
      <dgm:t>
        <a:bodyPr/>
        <a:lstStyle/>
        <a:p>
          <a:endParaRPr lang="en-US"/>
        </a:p>
      </dgm:t>
    </dgm:pt>
    <dgm:pt modelId="{19C8DB75-7680-4D66-A838-4EE74203CAD8}" type="pres">
      <dgm:prSet presAssocID="{E1A9A798-7210-40AA-8046-DA3B11F35DF1}" presName="nodeFollowingNodes" presStyleLbl="node1" presStyleIdx="2" presStyleCnt="5" custRadScaleRad="117072" custRadScaleInc="-22590">
        <dgm:presLayoutVars>
          <dgm:bulletEnabled val="1"/>
        </dgm:presLayoutVars>
      </dgm:prSet>
      <dgm:spPr/>
      <dgm:t>
        <a:bodyPr/>
        <a:lstStyle/>
        <a:p>
          <a:endParaRPr lang="en-US"/>
        </a:p>
      </dgm:t>
    </dgm:pt>
    <dgm:pt modelId="{95E132C0-C3B0-418A-9EF1-A8E239515C5A}" type="pres">
      <dgm:prSet presAssocID="{8929DFE0-EBFC-4B52-B083-CD5C97FEFA20}" presName="nodeFollowingNodes" presStyleLbl="node1" presStyleIdx="3" presStyleCnt="5" custScaleX="136598" custRadScaleRad="114270" custRadScaleInc="22443">
        <dgm:presLayoutVars>
          <dgm:bulletEnabled val="1"/>
        </dgm:presLayoutVars>
      </dgm:prSet>
      <dgm:spPr/>
      <dgm:t>
        <a:bodyPr/>
        <a:lstStyle/>
        <a:p>
          <a:endParaRPr lang="en-US"/>
        </a:p>
      </dgm:t>
    </dgm:pt>
    <dgm:pt modelId="{738AC98E-0015-4B55-A208-967041CB1CFC}" type="pres">
      <dgm:prSet presAssocID="{21CCDA06-E3E2-4C50-9D40-06886662FB10}" presName="nodeFollowingNodes" presStyleLbl="node1" presStyleIdx="4" presStyleCnt="5" custScaleX="127491">
        <dgm:presLayoutVars>
          <dgm:bulletEnabled val="1"/>
        </dgm:presLayoutVars>
      </dgm:prSet>
      <dgm:spPr/>
      <dgm:t>
        <a:bodyPr/>
        <a:lstStyle/>
        <a:p>
          <a:endParaRPr lang="en-US"/>
        </a:p>
      </dgm:t>
    </dgm:pt>
  </dgm:ptLst>
  <dgm:cxnLst>
    <dgm:cxn modelId="{FC838A59-5260-4D28-A2D1-F6F1FEED6833}" srcId="{99C83A4E-4961-4FB1-8430-DD9C68136F34}" destId="{6D8F9B7A-9FD8-4E5B-B455-75C95AB01635}" srcOrd="1" destOrd="0" parTransId="{40A2BC84-8D35-431D-8162-234D414CA56B}" sibTransId="{1D246B7C-3FF2-4494-AC43-B1F8913390A2}"/>
    <dgm:cxn modelId="{0041BF71-65BF-423A-90CF-841FB59A9841}" srcId="{99C83A4E-4961-4FB1-8430-DD9C68136F34}" destId="{EC8EDBAA-5CB0-463B-B832-335625E372B2}" srcOrd="0" destOrd="0" parTransId="{A35A7D8A-30CA-486A-96AE-22BB4F76645F}" sibTransId="{38A741F4-5CF3-418B-9223-3C036338340F}"/>
    <dgm:cxn modelId="{4F0A707B-8C8A-4D13-A1B5-8C4465DBF200}" type="presOf" srcId="{EC8EDBAA-5CB0-463B-B832-335625E372B2}" destId="{238F39D4-41F3-494F-8353-907BF099281D}" srcOrd="0" destOrd="0" presId="urn:microsoft.com/office/officeart/2005/8/layout/cycle3"/>
    <dgm:cxn modelId="{F5ACC242-D6CF-4F3F-9CF7-C3C7FA285663}" srcId="{99C83A4E-4961-4FB1-8430-DD9C68136F34}" destId="{21CCDA06-E3E2-4C50-9D40-06886662FB10}" srcOrd="4" destOrd="0" parTransId="{100DC415-668E-4459-A133-F17510B1AA72}" sibTransId="{8B5BDE1C-5C6E-40EA-BD81-A3948232C11E}"/>
    <dgm:cxn modelId="{CD0491D4-CAFF-4CF3-B601-11862893BFE0}" type="presOf" srcId="{6D8F9B7A-9FD8-4E5B-B455-75C95AB01635}" destId="{BC604941-92D3-4484-89D3-16A385E89504}" srcOrd="0" destOrd="0" presId="urn:microsoft.com/office/officeart/2005/8/layout/cycle3"/>
    <dgm:cxn modelId="{18608721-3A30-4E2E-801C-EDDA7B079636}" type="presOf" srcId="{E1A9A798-7210-40AA-8046-DA3B11F35DF1}" destId="{19C8DB75-7680-4D66-A838-4EE74203CAD8}" srcOrd="0" destOrd="0" presId="urn:microsoft.com/office/officeart/2005/8/layout/cycle3"/>
    <dgm:cxn modelId="{2E10E851-3B09-4F3B-9A64-A4FC86966A03}" type="presOf" srcId="{38A741F4-5CF3-418B-9223-3C036338340F}" destId="{2264B31E-067B-4672-99B7-3D0103F0FF94}" srcOrd="0" destOrd="0" presId="urn:microsoft.com/office/officeart/2005/8/layout/cycle3"/>
    <dgm:cxn modelId="{8D68C4F1-8BBC-477E-B495-E7491B458BD6}" srcId="{99C83A4E-4961-4FB1-8430-DD9C68136F34}" destId="{8929DFE0-EBFC-4B52-B083-CD5C97FEFA20}" srcOrd="3" destOrd="0" parTransId="{AD53EE86-46B7-4307-9677-E0346AD29076}" sibTransId="{9B0E8FAB-13C5-4785-B3E2-C78C59CA9DB0}"/>
    <dgm:cxn modelId="{3FAE1827-E7BF-4267-963C-F8D7FB979DEF}" type="presOf" srcId="{8929DFE0-EBFC-4B52-B083-CD5C97FEFA20}" destId="{95E132C0-C3B0-418A-9EF1-A8E239515C5A}" srcOrd="0" destOrd="0" presId="urn:microsoft.com/office/officeart/2005/8/layout/cycle3"/>
    <dgm:cxn modelId="{B9AAAA8C-D592-4115-9F4A-51E5AD6BB64A}" type="presOf" srcId="{99C83A4E-4961-4FB1-8430-DD9C68136F34}" destId="{23C39F12-91D8-4637-93CE-1AF1EA284CA8}" srcOrd="0" destOrd="0" presId="urn:microsoft.com/office/officeart/2005/8/layout/cycle3"/>
    <dgm:cxn modelId="{B59A9E9C-8180-4C3F-B707-F6C50DF09058}" type="presOf" srcId="{21CCDA06-E3E2-4C50-9D40-06886662FB10}" destId="{738AC98E-0015-4B55-A208-967041CB1CFC}" srcOrd="0" destOrd="0" presId="urn:microsoft.com/office/officeart/2005/8/layout/cycle3"/>
    <dgm:cxn modelId="{C4D5A617-05E1-4D41-B9E0-F4F9458E7F96}" srcId="{99C83A4E-4961-4FB1-8430-DD9C68136F34}" destId="{E1A9A798-7210-40AA-8046-DA3B11F35DF1}" srcOrd="2" destOrd="0" parTransId="{1A0FC536-FA6C-4620-9726-C86A76FF4AFD}" sibTransId="{A19DD2FD-849F-4EE7-A8BE-D4399F14E8A4}"/>
    <dgm:cxn modelId="{696E459B-E59F-443B-B1AA-90DB7B90BAAE}" type="presParOf" srcId="{23C39F12-91D8-4637-93CE-1AF1EA284CA8}" destId="{D10B5618-F19B-455A-9423-11B2AA3D0763}" srcOrd="0" destOrd="0" presId="urn:microsoft.com/office/officeart/2005/8/layout/cycle3"/>
    <dgm:cxn modelId="{B4D404BD-BAB8-42F5-A9E9-7355201409E8}" type="presParOf" srcId="{D10B5618-F19B-455A-9423-11B2AA3D0763}" destId="{238F39D4-41F3-494F-8353-907BF099281D}" srcOrd="0" destOrd="0" presId="urn:microsoft.com/office/officeart/2005/8/layout/cycle3"/>
    <dgm:cxn modelId="{4CCC3E16-8F63-47AB-BFDE-7AF96B3E0777}" type="presParOf" srcId="{D10B5618-F19B-455A-9423-11B2AA3D0763}" destId="{2264B31E-067B-4672-99B7-3D0103F0FF94}" srcOrd="1" destOrd="0" presId="urn:microsoft.com/office/officeart/2005/8/layout/cycle3"/>
    <dgm:cxn modelId="{389F4733-834D-406D-82EE-AD9261ED9D02}" type="presParOf" srcId="{D10B5618-F19B-455A-9423-11B2AA3D0763}" destId="{BC604941-92D3-4484-89D3-16A385E89504}" srcOrd="2" destOrd="0" presId="urn:microsoft.com/office/officeart/2005/8/layout/cycle3"/>
    <dgm:cxn modelId="{91944159-DFC6-411D-9BFE-14A73266D444}" type="presParOf" srcId="{D10B5618-F19B-455A-9423-11B2AA3D0763}" destId="{19C8DB75-7680-4D66-A838-4EE74203CAD8}" srcOrd="3" destOrd="0" presId="urn:microsoft.com/office/officeart/2005/8/layout/cycle3"/>
    <dgm:cxn modelId="{5AD7E7BD-E8F3-47DF-987F-C2AB3966C497}" type="presParOf" srcId="{D10B5618-F19B-455A-9423-11B2AA3D0763}" destId="{95E132C0-C3B0-418A-9EF1-A8E239515C5A}" srcOrd="4" destOrd="0" presId="urn:microsoft.com/office/officeart/2005/8/layout/cycle3"/>
    <dgm:cxn modelId="{EEEF8854-AD80-4EFC-BA81-D68F92B2A8ED}" type="presParOf" srcId="{D10B5618-F19B-455A-9423-11B2AA3D0763}" destId="{738AC98E-0015-4B55-A208-967041CB1CF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EDE8B-C644-404D-A90D-D0F6C7A4B2BD}">
      <dsp:nvSpPr>
        <dsp:cNvPr id="0" name=""/>
        <dsp:cNvSpPr/>
      </dsp:nvSpPr>
      <dsp:spPr>
        <a:xfrm>
          <a:off x="155260" y="27313"/>
          <a:ext cx="3538476" cy="353370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smtClean="0">
              <a:latin typeface="Times New Roman" panose="02020603050405020304" pitchFamily="18" charset="0"/>
              <a:cs typeface="Times New Roman" panose="02020603050405020304" pitchFamily="18" charset="0"/>
            </a:rPr>
            <a:t>Shahanaz</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Parvin</a:t>
          </a:r>
          <a:endParaRPr lang="en-US" sz="4400" kern="1200" dirty="0">
            <a:latin typeface="Times New Roman" panose="02020603050405020304" pitchFamily="18" charset="0"/>
            <a:cs typeface="Times New Roman" panose="02020603050405020304" pitchFamily="18" charset="0"/>
          </a:endParaRPr>
        </a:p>
      </dsp:txBody>
      <dsp:txXfrm>
        <a:off x="673458" y="544813"/>
        <a:ext cx="2502080" cy="2498708"/>
      </dsp:txXfrm>
    </dsp:sp>
    <dsp:sp modelId="{241C3271-6FBC-4ADA-AE96-D680108E4779}">
      <dsp:nvSpPr>
        <dsp:cNvPr id="0" name=""/>
        <dsp:cNvSpPr/>
      </dsp:nvSpPr>
      <dsp:spPr>
        <a:xfrm>
          <a:off x="1788501" y="2834938"/>
          <a:ext cx="3332972" cy="3103773"/>
        </a:xfrm>
        <a:prstGeom prst="ellipse">
          <a:avLst/>
        </a:prstGeom>
        <a:solidFill>
          <a:schemeClr val="accent2">
            <a:alpha val="50000"/>
            <a:hueOff val="-727682"/>
            <a:satOff val="-41964"/>
            <a:lumOff val="4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Parla</a:t>
          </a:r>
          <a:r>
            <a:rPr lang="en-US" sz="3200" kern="1200" dirty="0" smtClean="0">
              <a:latin typeface="Times New Roman" panose="02020603050405020304" pitchFamily="18" charset="0"/>
              <a:cs typeface="Times New Roman" panose="02020603050405020304" pitchFamily="18" charset="0"/>
            </a:rPr>
            <a:t> Govt. Primary school, </a:t>
          </a:r>
          <a:r>
            <a:rPr lang="en-US" sz="3200" kern="1200" dirty="0" err="1" smtClean="0">
              <a:latin typeface="Times New Roman" panose="02020603050405020304" pitchFamily="18" charset="0"/>
              <a:cs typeface="Times New Roman" panose="02020603050405020304" pitchFamily="18" charset="0"/>
            </a:rPr>
            <a:t>Magura</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dsp:txBody>
      <dsp:txXfrm>
        <a:off x="2276603" y="3289475"/>
        <a:ext cx="2356768" cy="2194699"/>
      </dsp:txXfrm>
    </dsp:sp>
    <dsp:sp modelId="{92C05D29-3CB9-4A23-9812-6B85337FCC6B}">
      <dsp:nvSpPr>
        <dsp:cNvPr id="0" name=""/>
        <dsp:cNvSpPr/>
      </dsp:nvSpPr>
      <dsp:spPr>
        <a:xfrm>
          <a:off x="3248538" y="690480"/>
          <a:ext cx="2883043" cy="2599627"/>
        </a:xfrm>
        <a:prstGeom prst="ellipse">
          <a:avLst/>
        </a:prstGeom>
        <a:solidFill>
          <a:schemeClr val="accent2">
            <a:alpha val="50000"/>
            <a:hueOff val="-1455363"/>
            <a:satOff val="-83928"/>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anose="02020603050405020304" pitchFamily="18" charset="0"/>
              <a:cs typeface="Times New Roman" panose="02020603050405020304" pitchFamily="18" charset="0"/>
            </a:rPr>
            <a:t>Asst. Teacher</a:t>
          </a:r>
          <a:endParaRPr lang="en-US" sz="4000" kern="1200" dirty="0">
            <a:latin typeface="Times New Roman" panose="02020603050405020304" pitchFamily="18" charset="0"/>
            <a:cs typeface="Times New Roman" panose="02020603050405020304" pitchFamily="18" charset="0"/>
          </a:endParaRPr>
        </a:p>
      </dsp:txBody>
      <dsp:txXfrm>
        <a:off x="3670750" y="1071187"/>
        <a:ext cx="2038619" cy="1838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4B31E-067B-4672-99B7-3D0103F0FF94}">
      <dsp:nvSpPr>
        <dsp:cNvPr id="0" name=""/>
        <dsp:cNvSpPr/>
      </dsp:nvSpPr>
      <dsp:spPr>
        <a:xfrm>
          <a:off x="1430979" y="-362562"/>
          <a:ext cx="6308161" cy="6308161"/>
        </a:xfrm>
        <a:prstGeom prst="circularArrow">
          <a:avLst>
            <a:gd name="adj1" fmla="val 5544"/>
            <a:gd name="adj2" fmla="val 330680"/>
            <a:gd name="adj3" fmla="val 13050086"/>
            <a:gd name="adj4" fmla="val 17845337"/>
            <a:gd name="adj5" fmla="val 5757"/>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38F39D4-41F3-494F-8353-907BF099281D}">
      <dsp:nvSpPr>
        <dsp:cNvPr id="0" name=""/>
        <dsp:cNvSpPr/>
      </dsp:nvSpPr>
      <dsp:spPr>
        <a:xfrm>
          <a:off x="2674418" y="1792"/>
          <a:ext cx="3821283" cy="1492257"/>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tx1"/>
              </a:solidFill>
              <a:latin typeface="Times New Roman" panose="02020603050405020304" pitchFamily="18" charset="0"/>
              <a:cs typeface="Times New Roman" panose="02020603050405020304" pitchFamily="18" charset="0"/>
            </a:rPr>
            <a:t>Sub: English</a:t>
          </a:r>
          <a:endParaRPr lang="en-US" sz="4000" kern="1200" dirty="0">
            <a:solidFill>
              <a:schemeClr val="tx1"/>
            </a:solidFill>
            <a:latin typeface="Times New Roman" panose="02020603050405020304" pitchFamily="18" charset="0"/>
            <a:cs typeface="Times New Roman" panose="02020603050405020304" pitchFamily="18" charset="0"/>
          </a:endParaRPr>
        </a:p>
      </dsp:txBody>
      <dsp:txXfrm>
        <a:off x="2747264" y="74638"/>
        <a:ext cx="3675591" cy="1346565"/>
      </dsp:txXfrm>
    </dsp:sp>
    <dsp:sp modelId="{BC604941-92D3-4484-89D3-16A385E89504}">
      <dsp:nvSpPr>
        <dsp:cNvPr id="0" name=""/>
        <dsp:cNvSpPr/>
      </dsp:nvSpPr>
      <dsp:spPr>
        <a:xfrm>
          <a:off x="5390589" y="1860558"/>
          <a:ext cx="3656747" cy="1492257"/>
        </a:xfrm>
        <a:prstGeom prst="roundRect">
          <a:avLst/>
        </a:prstGeom>
        <a:solidFill>
          <a:schemeClr val="accent2">
            <a:hueOff val="-363841"/>
            <a:satOff val="-20982"/>
            <a:lumOff val="2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tx1"/>
              </a:solidFill>
              <a:latin typeface="Times New Roman" panose="02020603050405020304" pitchFamily="18" charset="0"/>
              <a:cs typeface="Times New Roman" panose="02020603050405020304" pitchFamily="18" charset="0"/>
            </a:rPr>
            <a:t>Unit: 23</a:t>
          </a:r>
          <a:endParaRPr lang="en-US" sz="4000" kern="1200" dirty="0">
            <a:solidFill>
              <a:schemeClr val="tx1"/>
            </a:solidFill>
            <a:latin typeface="Times New Roman" panose="02020603050405020304" pitchFamily="18" charset="0"/>
            <a:cs typeface="Times New Roman" panose="02020603050405020304" pitchFamily="18" charset="0"/>
          </a:endParaRPr>
        </a:p>
      </dsp:txBody>
      <dsp:txXfrm>
        <a:off x="5463435" y="1933404"/>
        <a:ext cx="3511055" cy="1346565"/>
      </dsp:txXfrm>
    </dsp:sp>
    <dsp:sp modelId="{19C8DB75-7680-4D66-A838-4EE74203CAD8}">
      <dsp:nvSpPr>
        <dsp:cNvPr id="0" name=""/>
        <dsp:cNvSpPr/>
      </dsp:nvSpPr>
      <dsp:spPr>
        <a:xfrm>
          <a:off x="5564985" y="4734873"/>
          <a:ext cx="2984515" cy="1492257"/>
        </a:xfrm>
        <a:prstGeom prst="roundRect">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solidFill>
                <a:schemeClr val="tx1"/>
              </a:solidFill>
              <a:latin typeface="Times New Roman" panose="02020603050405020304" pitchFamily="18" charset="0"/>
              <a:cs typeface="Times New Roman" panose="02020603050405020304" pitchFamily="18" charset="0"/>
            </a:rPr>
            <a:t>Time: 40 </a:t>
          </a:r>
          <a:r>
            <a:rPr lang="en-US" sz="3900" kern="1200" dirty="0" err="1" smtClean="0">
              <a:solidFill>
                <a:schemeClr val="tx1"/>
              </a:solidFill>
              <a:latin typeface="Times New Roman" panose="02020603050405020304" pitchFamily="18" charset="0"/>
              <a:cs typeface="Times New Roman" panose="02020603050405020304" pitchFamily="18" charset="0"/>
            </a:rPr>
            <a:t>mins</a:t>
          </a:r>
          <a:endParaRPr lang="en-US" sz="3900" kern="1200" dirty="0">
            <a:solidFill>
              <a:schemeClr val="tx1"/>
            </a:solidFill>
            <a:latin typeface="Times New Roman" panose="02020603050405020304" pitchFamily="18" charset="0"/>
            <a:cs typeface="Times New Roman" panose="02020603050405020304" pitchFamily="18" charset="0"/>
          </a:endParaRPr>
        </a:p>
      </dsp:txBody>
      <dsp:txXfrm>
        <a:off x="5637831" y="4807719"/>
        <a:ext cx="2838823" cy="1346565"/>
      </dsp:txXfrm>
    </dsp:sp>
    <dsp:sp modelId="{95E132C0-C3B0-418A-9EF1-A8E239515C5A}">
      <dsp:nvSpPr>
        <dsp:cNvPr id="0" name=""/>
        <dsp:cNvSpPr/>
      </dsp:nvSpPr>
      <dsp:spPr>
        <a:xfrm>
          <a:off x="285948" y="4689573"/>
          <a:ext cx="4076788" cy="1492257"/>
        </a:xfrm>
        <a:prstGeom prst="roundRect">
          <a:avLst/>
        </a:prstGeom>
        <a:solidFill>
          <a:schemeClr val="accent2">
            <a:hueOff val="-1091522"/>
            <a:satOff val="-62946"/>
            <a:lumOff val="64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Times New Roman" panose="02020603050405020304" pitchFamily="18" charset="0"/>
              <a:cs typeface="Times New Roman" panose="02020603050405020304" pitchFamily="18" charset="0"/>
            </a:rPr>
            <a:t>Write well 1</a:t>
          </a:r>
        </a:p>
        <a:p>
          <a:pPr lvl="0" algn="ctr" defTabSz="1600200">
            <a:lnSpc>
              <a:spcPct val="90000"/>
            </a:lnSpc>
            <a:spcBef>
              <a:spcPct val="0"/>
            </a:spcBef>
            <a:spcAft>
              <a:spcPct val="35000"/>
            </a:spcAft>
          </a:pPr>
          <a:r>
            <a:rPr lang="en-US" sz="3600" kern="1200" dirty="0" smtClean="0">
              <a:solidFill>
                <a:schemeClr val="tx1"/>
              </a:solidFill>
              <a:latin typeface="Times New Roman" panose="02020603050405020304" pitchFamily="18" charset="0"/>
              <a:cs typeface="Times New Roman" panose="02020603050405020304" pitchFamily="18" charset="0"/>
            </a:rPr>
            <a:t>Lesson 1-3</a:t>
          </a:r>
          <a:endParaRPr lang="en-US" sz="3600" kern="1200" dirty="0">
            <a:solidFill>
              <a:schemeClr val="tx1"/>
            </a:solidFill>
            <a:latin typeface="Times New Roman" panose="02020603050405020304" pitchFamily="18" charset="0"/>
            <a:cs typeface="Times New Roman" panose="02020603050405020304" pitchFamily="18" charset="0"/>
          </a:endParaRPr>
        </a:p>
      </dsp:txBody>
      <dsp:txXfrm>
        <a:off x="358794" y="4762419"/>
        <a:ext cx="3931096" cy="1346565"/>
      </dsp:txXfrm>
    </dsp:sp>
    <dsp:sp modelId="{738AC98E-0015-4B55-A208-967041CB1CFC}">
      <dsp:nvSpPr>
        <dsp:cNvPr id="0" name=""/>
        <dsp:cNvSpPr/>
      </dsp:nvSpPr>
      <dsp:spPr>
        <a:xfrm>
          <a:off x="199694" y="1860558"/>
          <a:ext cx="3804988" cy="1492257"/>
        </a:xfrm>
        <a:prstGeom prst="round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tx1"/>
              </a:solidFill>
              <a:latin typeface="Times New Roman" panose="02020603050405020304" pitchFamily="18" charset="0"/>
              <a:cs typeface="Times New Roman" panose="02020603050405020304" pitchFamily="18" charset="0"/>
            </a:rPr>
            <a:t>Class: 4</a:t>
          </a:r>
          <a:endParaRPr lang="en-US" sz="4000" kern="1200" dirty="0">
            <a:solidFill>
              <a:schemeClr val="tx1"/>
            </a:solidFill>
            <a:latin typeface="Times New Roman" panose="02020603050405020304" pitchFamily="18" charset="0"/>
            <a:cs typeface="Times New Roman" panose="02020603050405020304" pitchFamily="18" charset="0"/>
          </a:endParaRPr>
        </a:p>
      </dsp:txBody>
      <dsp:txXfrm>
        <a:off x="272540" y="1933404"/>
        <a:ext cx="3659296" cy="134656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B8DB90-3E6F-4A83-88FC-740F3EBFFBC7}"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3510F-C107-4879-94F5-9290316EFBBD}" type="slidenum">
              <a:rPr lang="en-US" smtClean="0"/>
              <a:t>‹#›</a:t>
            </a:fld>
            <a:endParaRPr lang="en-US"/>
          </a:p>
        </p:txBody>
      </p:sp>
    </p:spTree>
    <p:extLst>
      <p:ext uri="{BB962C8B-B14F-4D97-AF65-F5344CB8AC3E}">
        <p14:creationId xmlns:p14="http://schemas.microsoft.com/office/powerpoint/2010/main" val="47108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B8DB90-3E6F-4A83-88FC-740F3EBFFBC7}"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3510F-C107-4879-94F5-9290316EFBBD}" type="slidenum">
              <a:rPr lang="en-US" smtClean="0"/>
              <a:t>‹#›</a:t>
            </a:fld>
            <a:endParaRPr lang="en-US"/>
          </a:p>
        </p:txBody>
      </p:sp>
    </p:spTree>
    <p:extLst>
      <p:ext uri="{BB962C8B-B14F-4D97-AF65-F5344CB8AC3E}">
        <p14:creationId xmlns:p14="http://schemas.microsoft.com/office/powerpoint/2010/main" val="41936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B8DB90-3E6F-4A83-88FC-740F3EBFFBC7}"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3510F-C107-4879-94F5-9290316EFBBD}" type="slidenum">
              <a:rPr lang="en-US" smtClean="0"/>
              <a:t>‹#›</a:t>
            </a:fld>
            <a:endParaRPr lang="en-US"/>
          </a:p>
        </p:txBody>
      </p:sp>
    </p:spTree>
    <p:extLst>
      <p:ext uri="{BB962C8B-B14F-4D97-AF65-F5344CB8AC3E}">
        <p14:creationId xmlns:p14="http://schemas.microsoft.com/office/powerpoint/2010/main" val="69564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B8DB90-3E6F-4A83-88FC-740F3EBFFBC7}"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3510F-C107-4879-94F5-9290316EFBBD}" type="slidenum">
              <a:rPr lang="en-US" smtClean="0"/>
              <a:t>‹#›</a:t>
            </a:fld>
            <a:endParaRPr lang="en-US"/>
          </a:p>
        </p:txBody>
      </p:sp>
    </p:spTree>
    <p:extLst>
      <p:ext uri="{BB962C8B-B14F-4D97-AF65-F5344CB8AC3E}">
        <p14:creationId xmlns:p14="http://schemas.microsoft.com/office/powerpoint/2010/main" val="377382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B8DB90-3E6F-4A83-88FC-740F3EBFFBC7}"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3510F-C107-4879-94F5-9290316EFBBD}" type="slidenum">
              <a:rPr lang="en-US" smtClean="0"/>
              <a:t>‹#›</a:t>
            </a:fld>
            <a:endParaRPr lang="en-US"/>
          </a:p>
        </p:txBody>
      </p:sp>
    </p:spTree>
    <p:extLst>
      <p:ext uri="{BB962C8B-B14F-4D97-AF65-F5344CB8AC3E}">
        <p14:creationId xmlns:p14="http://schemas.microsoft.com/office/powerpoint/2010/main" val="182962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B8DB90-3E6F-4A83-88FC-740F3EBFFBC7}"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3510F-C107-4879-94F5-9290316EFBBD}" type="slidenum">
              <a:rPr lang="en-US" smtClean="0"/>
              <a:t>‹#›</a:t>
            </a:fld>
            <a:endParaRPr lang="en-US"/>
          </a:p>
        </p:txBody>
      </p:sp>
    </p:spTree>
    <p:extLst>
      <p:ext uri="{BB962C8B-B14F-4D97-AF65-F5344CB8AC3E}">
        <p14:creationId xmlns:p14="http://schemas.microsoft.com/office/powerpoint/2010/main" val="1868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B8DB90-3E6F-4A83-88FC-740F3EBFFBC7}"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3510F-C107-4879-94F5-9290316EFBBD}" type="slidenum">
              <a:rPr lang="en-US" smtClean="0"/>
              <a:t>‹#›</a:t>
            </a:fld>
            <a:endParaRPr lang="en-US"/>
          </a:p>
        </p:txBody>
      </p:sp>
    </p:spTree>
    <p:extLst>
      <p:ext uri="{BB962C8B-B14F-4D97-AF65-F5344CB8AC3E}">
        <p14:creationId xmlns:p14="http://schemas.microsoft.com/office/powerpoint/2010/main" val="140687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B8DB90-3E6F-4A83-88FC-740F3EBFFBC7}"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3510F-C107-4879-94F5-9290316EFBBD}" type="slidenum">
              <a:rPr lang="en-US" smtClean="0"/>
              <a:t>‹#›</a:t>
            </a:fld>
            <a:endParaRPr lang="en-US"/>
          </a:p>
        </p:txBody>
      </p:sp>
    </p:spTree>
    <p:extLst>
      <p:ext uri="{BB962C8B-B14F-4D97-AF65-F5344CB8AC3E}">
        <p14:creationId xmlns:p14="http://schemas.microsoft.com/office/powerpoint/2010/main" val="274876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8DB90-3E6F-4A83-88FC-740F3EBFFBC7}"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3510F-C107-4879-94F5-9290316EFBBD}" type="slidenum">
              <a:rPr lang="en-US" smtClean="0"/>
              <a:t>‹#›</a:t>
            </a:fld>
            <a:endParaRPr lang="en-US"/>
          </a:p>
        </p:txBody>
      </p:sp>
    </p:spTree>
    <p:extLst>
      <p:ext uri="{BB962C8B-B14F-4D97-AF65-F5344CB8AC3E}">
        <p14:creationId xmlns:p14="http://schemas.microsoft.com/office/powerpoint/2010/main" val="352858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B8DB90-3E6F-4A83-88FC-740F3EBFFBC7}"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3510F-C107-4879-94F5-9290316EFBBD}" type="slidenum">
              <a:rPr lang="en-US" smtClean="0"/>
              <a:t>‹#›</a:t>
            </a:fld>
            <a:endParaRPr lang="en-US"/>
          </a:p>
        </p:txBody>
      </p:sp>
    </p:spTree>
    <p:extLst>
      <p:ext uri="{BB962C8B-B14F-4D97-AF65-F5344CB8AC3E}">
        <p14:creationId xmlns:p14="http://schemas.microsoft.com/office/powerpoint/2010/main" val="87691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B8DB90-3E6F-4A83-88FC-740F3EBFFBC7}"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3510F-C107-4879-94F5-9290316EFBBD}" type="slidenum">
              <a:rPr lang="en-US" smtClean="0"/>
              <a:t>‹#›</a:t>
            </a:fld>
            <a:endParaRPr lang="en-US"/>
          </a:p>
        </p:txBody>
      </p:sp>
    </p:spTree>
    <p:extLst>
      <p:ext uri="{BB962C8B-B14F-4D97-AF65-F5344CB8AC3E}">
        <p14:creationId xmlns:p14="http://schemas.microsoft.com/office/powerpoint/2010/main" val="301695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8DB90-3E6F-4A83-88FC-740F3EBFFBC7}"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3510F-C107-4879-94F5-9290316EFBBD}" type="slidenum">
              <a:rPr lang="en-US" smtClean="0"/>
              <a:t>‹#›</a:t>
            </a:fld>
            <a:endParaRPr lang="en-US"/>
          </a:p>
        </p:txBody>
      </p:sp>
    </p:spTree>
    <p:extLst>
      <p:ext uri="{BB962C8B-B14F-4D97-AF65-F5344CB8AC3E}">
        <p14:creationId xmlns:p14="http://schemas.microsoft.com/office/powerpoint/2010/main" val="2624078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7.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a:stretch>
            <a:fillRect/>
          </a:stretch>
        </p:blipFill>
        <p:spPr>
          <a:xfrm>
            <a:off x="-3067" y="0"/>
            <a:ext cx="12195067" cy="6839364"/>
          </a:xfrm>
          <a:prstGeom prst="rect">
            <a:avLst/>
          </a:prstGeom>
        </p:spPr>
      </p:pic>
      <p:grpSp>
        <p:nvGrpSpPr>
          <p:cNvPr id="44" name="Group 43"/>
          <p:cNvGrpSpPr/>
          <p:nvPr/>
        </p:nvGrpSpPr>
        <p:grpSpPr>
          <a:xfrm>
            <a:off x="351119" y="4750300"/>
            <a:ext cx="1475360" cy="1771951"/>
            <a:chOff x="5358320" y="2534949"/>
            <a:chExt cx="1475360" cy="1771951"/>
          </a:xfrm>
        </p:grpSpPr>
        <p:pic>
          <p:nvPicPr>
            <p:cNvPr id="42" name="Picture 41"/>
            <p:cNvPicPr>
              <a:picLocks noChangeAspect="1"/>
            </p:cNvPicPr>
            <p:nvPr/>
          </p:nvPicPr>
          <p:blipFill>
            <a:blip r:embed="rId3"/>
            <a:stretch>
              <a:fillRect/>
            </a:stretch>
          </p:blipFill>
          <p:spPr>
            <a:xfrm>
              <a:off x="5358320" y="2551100"/>
              <a:ext cx="1475360" cy="1755800"/>
            </a:xfrm>
            <a:prstGeom prst="rect">
              <a:avLst/>
            </a:prstGeom>
          </p:spPr>
        </p:pic>
        <p:pic>
          <p:nvPicPr>
            <p:cNvPr id="43" name="Picture 42"/>
            <p:cNvPicPr>
              <a:picLocks noChangeAspect="1"/>
            </p:cNvPicPr>
            <p:nvPr/>
          </p:nvPicPr>
          <p:blipFill>
            <a:blip r:embed="rId4"/>
            <a:stretch>
              <a:fillRect/>
            </a:stretch>
          </p:blipFill>
          <p:spPr>
            <a:xfrm>
              <a:off x="5569716" y="2534949"/>
              <a:ext cx="926672" cy="737680"/>
            </a:xfrm>
            <a:prstGeom prst="rect">
              <a:avLst/>
            </a:prstGeom>
          </p:spPr>
        </p:pic>
      </p:grpSp>
      <p:grpSp>
        <p:nvGrpSpPr>
          <p:cNvPr id="45" name="Group 44"/>
          <p:cNvGrpSpPr/>
          <p:nvPr/>
        </p:nvGrpSpPr>
        <p:grpSpPr>
          <a:xfrm>
            <a:off x="3069822" y="5681830"/>
            <a:ext cx="1475360" cy="1771951"/>
            <a:chOff x="5358320" y="2534949"/>
            <a:chExt cx="1475360" cy="1771951"/>
          </a:xfrm>
        </p:grpSpPr>
        <p:pic>
          <p:nvPicPr>
            <p:cNvPr id="46" name="Picture 45"/>
            <p:cNvPicPr>
              <a:picLocks noChangeAspect="1"/>
            </p:cNvPicPr>
            <p:nvPr/>
          </p:nvPicPr>
          <p:blipFill>
            <a:blip r:embed="rId3"/>
            <a:stretch>
              <a:fillRect/>
            </a:stretch>
          </p:blipFill>
          <p:spPr>
            <a:xfrm>
              <a:off x="5358320" y="2551100"/>
              <a:ext cx="1475360" cy="1755800"/>
            </a:xfrm>
            <a:prstGeom prst="rect">
              <a:avLst/>
            </a:prstGeom>
          </p:spPr>
        </p:pic>
        <p:pic>
          <p:nvPicPr>
            <p:cNvPr id="47" name="Picture 46"/>
            <p:cNvPicPr>
              <a:picLocks noChangeAspect="1"/>
            </p:cNvPicPr>
            <p:nvPr/>
          </p:nvPicPr>
          <p:blipFill>
            <a:blip r:embed="rId4"/>
            <a:stretch>
              <a:fillRect/>
            </a:stretch>
          </p:blipFill>
          <p:spPr>
            <a:xfrm>
              <a:off x="5569716" y="2534949"/>
              <a:ext cx="926672" cy="737680"/>
            </a:xfrm>
            <a:prstGeom prst="rect">
              <a:avLst/>
            </a:prstGeom>
          </p:spPr>
        </p:pic>
      </p:grpSp>
      <p:grpSp>
        <p:nvGrpSpPr>
          <p:cNvPr id="48" name="Group 47"/>
          <p:cNvGrpSpPr/>
          <p:nvPr/>
        </p:nvGrpSpPr>
        <p:grpSpPr>
          <a:xfrm>
            <a:off x="3895963" y="4671785"/>
            <a:ext cx="1475360" cy="1771951"/>
            <a:chOff x="5358320" y="2534949"/>
            <a:chExt cx="1475360" cy="1771951"/>
          </a:xfrm>
        </p:grpSpPr>
        <p:pic>
          <p:nvPicPr>
            <p:cNvPr id="49" name="Picture 48"/>
            <p:cNvPicPr>
              <a:picLocks noChangeAspect="1"/>
            </p:cNvPicPr>
            <p:nvPr/>
          </p:nvPicPr>
          <p:blipFill>
            <a:blip r:embed="rId3"/>
            <a:stretch>
              <a:fillRect/>
            </a:stretch>
          </p:blipFill>
          <p:spPr>
            <a:xfrm>
              <a:off x="5358320" y="2551100"/>
              <a:ext cx="1475360" cy="1755800"/>
            </a:xfrm>
            <a:prstGeom prst="rect">
              <a:avLst/>
            </a:prstGeom>
          </p:spPr>
        </p:pic>
        <p:pic>
          <p:nvPicPr>
            <p:cNvPr id="50" name="Picture 49"/>
            <p:cNvPicPr>
              <a:picLocks noChangeAspect="1"/>
            </p:cNvPicPr>
            <p:nvPr/>
          </p:nvPicPr>
          <p:blipFill>
            <a:blip r:embed="rId4"/>
            <a:stretch>
              <a:fillRect/>
            </a:stretch>
          </p:blipFill>
          <p:spPr>
            <a:xfrm>
              <a:off x="5569716" y="2534949"/>
              <a:ext cx="926672" cy="737680"/>
            </a:xfrm>
            <a:prstGeom prst="rect">
              <a:avLst/>
            </a:prstGeom>
          </p:spPr>
        </p:pic>
      </p:grpSp>
      <p:grpSp>
        <p:nvGrpSpPr>
          <p:cNvPr id="51" name="Group 50"/>
          <p:cNvGrpSpPr/>
          <p:nvPr/>
        </p:nvGrpSpPr>
        <p:grpSpPr>
          <a:xfrm>
            <a:off x="5084610" y="5541610"/>
            <a:ext cx="1475360" cy="1771951"/>
            <a:chOff x="5358320" y="2534949"/>
            <a:chExt cx="1475360" cy="1771951"/>
          </a:xfrm>
        </p:grpSpPr>
        <p:pic>
          <p:nvPicPr>
            <p:cNvPr id="52" name="Picture 51"/>
            <p:cNvPicPr>
              <a:picLocks noChangeAspect="1"/>
            </p:cNvPicPr>
            <p:nvPr/>
          </p:nvPicPr>
          <p:blipFill>
            <a:blip r:embed="rId3"/>
            <a:stretch>
              <a:fillRect/>
            </a:stretch>
          </p:blipFill>
          <p:spPr>
            <a:xfrm>
              <a:off x="5358320" y="2551100"/>
              <a:ext cx="1475360" cy="1755800"/>
            </a:xfrm>
            <a:prstGeom prst="rect">
              <a:avLst/>
            </a:prstGeom>
          </p:spPr>
        </p:pic>
        <p:pic>
          <p:nvPicPr>
            <p:cNvPr id="53" name="Picture 52"/>
            <p:cNvPicPr>
              <a:picLocks noChangeAspect="1"/>
            </p:cNvPicPr>
            <p:nvPr/>
          </p:nvPicPr>
          <p:blipFill>
            <a:blip r:embed="rId4"/>
            <a:stretch>
              <a:fillRect/>
            </a:stretch>
          </p:blipFill>
          <p:spPr>
            <a:xfrm>
              <a:off x="5569716" y="2534949"/>
              <a:ext cx="926672" cy="737680"/>
            </a:xfrm>
            <a:prstGeom prst="rect">
              <a:avLst/>
            </a:prstGeom>
          </p:spPr>
        </p:pic>
      </p:grpSp>
      <p:grpSp>
        <p:nvGrpSpPr>
          <p:cNvPr id="54" name="Group 53"/>
          <p:cNvGrpSpPr/>
          <p:nvPr/>
        </p:nvGrpSpPr>
        <p:grpSpPr>
          <a:xfrm>
            <a:off x="6011282" y="4787779"/>
            <a:ext cx="1475360" cy="1771951"/>
            <a:chOff x="5358320" y="2534949"/>
            <a:chExt cx="1475360" cy="1771951"/>
          </a:xfrm>
        </p:grpSpPr>
        <p:pic>
          <p:nvPicPr>
            <p:cNvPr id="55" name="Picture 54"/>
            <p:cNvPicPr>
              <a:picLocks noChangeAspect="1"/>
            </p:cNvPicPr>
            <p:nvPr/>
          </p:nvPicPr>
          <p:blipFill>
            <a:blip r:embed="rId3"/>
            <a:stretch>
              <a:fillRect/>
            </a:stretch>
          </p:blipFill>
          <p:spPr>
            <a:xfrm>
              <a:off x="5358320" y="2551100"/>
              <a:ext cx="1475360" cy="1755800"/>
            </a:xfrm>
            <a:prstGeom prst="rect">
              <a:avLst/>
            </a:prstGeom>
          </p:spPr>
        </p:pic>
        <p:pic>
          <p:nvPicPr>
            <p:cNvPr id="56" name="Picture 55"/>
            <p:cNvPicPr>
              <a:picLocks noChangeAspect="1"/>
            </p:cNvPicPr>
            <p:nvPr/>
          </p:nvPicPr>
          <p:blipFill>
            <a:blip r:embed="rId4"/>
            <a:stretch>
              <a:fillRect/>
            </a:stretch>
          </p:blipFill>
          <p:spPr>
            <a:xfrm>
              <a:off x="5569716" y="2534949"/>
              <a:ext cx="926672" cy="737680"/>
            </a:xfrm>
            <a:prstGeom prst="rect">
              <a:avLst/>
            </a:prstGeom>
          </p:spPr>
        </p:pic>
      </p:grpSp>
      <p:grpSp>
        <p:nvGrpSpPr>
          <p:cNvPr id="57" name="Group 56"/>
          <p:cNvGrpSpPr/>
          <p:nvPr/>
        </p:nvGrpSpPr>
        <p:grpSpPr>
          <a:xfrm>
            <a:off x="6917608" y="5689906"/>
            <a:ext cx="1475360" cy="1771951"/>
            <a:chOff x="5358320" y="2534949"/>
            <a:chExt cx="1475360" cy="1771951"/>
          </a:xfrm>
        </p:grpSpPr>
        <p:pic>
          <p:nvPicPr>
            <p:cNvPr id="58" name="Picture 57"/>
            <p:cNvPicPr>
              <a:picLocks noChangeAspect="1"/>
            </p:cNvPicPr>
            <p:nvPr/>
          </p:nvPicPr>
          <p:blipFill>
            <a:blip r:embed="rId3"/>
            <a:stretch>
              <a:fillRect/>
            </a:stretch>
          </p:blipFill>
          <p:spPr>
            <a:xfrm>
              <a:off x="5358320" y="2551100"/>
              <a:ext cx="1475360" cy="1755800"/>
            </a:xfrm>
            <a:prstGeom prst="rect">
              <a:avLst/>
            </a:prstGeom>
          </p:spPr>
        </p:pic>
        <p:pic>
          <p:nvPicPr>
            <p:cNvPr id="59" name="Picture 58"/>
            <p:cNvPicPr>
              <a:picLocks noChangeAspect="1"/>
            </p:cNvPicPr>
            <p:nvPr/>
          </p:nvPicPr>
          <p:blipFill>
            <a:blip r:embed="rId4"/>
            <a:stretch>
              <a:fillRect/>
            </a:stretch>
          </p:blipFill>
          <p:spPr>
            <a:xfrm>
              <a:off x="5569716" y="2534949"/>
              <a:ext cx="926672" cy="737680"/>
            </a:xfrm>
            <a:prstGeom prst="rect">
              <a:avLst/>
            </a:prstGeom>
          </p:spPr>
        </p:pic>
      </p:grpSp>
      <p:grpSp>
        <p:nvGrpSpPr>
          <p:cNvPr id="60" name="Group 59"/>
          <p:cNvGrpSpPr/>
          <p:nvPr/>
        </p:nvGrpSpPr>
        <p:grpSpPr>
          <a:xfrm>
            <a:off x="8085984" y="5127357"/>
            <a:ext cx="1475360" cy="1771951"/>
            <a:chOff x="5358320" y="2534949"/>
            <a:chExt cx="1475360" cy="1771951"/>
          </a:xfrm>
        </p:grpSpPr>
        <p:pic>
          <p:nvPicPr>
            <p:cNvPr id="61" name="Picture 60"/>
            <p:cNvPicPr>
              <a:picLocks noChangeAspect="1"/>
            </p:cNvPicPr>
            <p:nvPr/>
          </p:nvPicPr>
          <p:blipFill>
            <a:blip r:embed="rId3"/>
            <a:stretch>
              <a:fillRect/>
            </a:stretch>
          </p:blipFill>
          <p:spPr>
            <a:xfrm>
              <a:off x="5358320" y="2551100"/>
              <a:ext cx="1475360" cy="1755800"/>
            </a:xfrm>
            <a:prstGeom prst="rect">
              <a:avLst/>
            </a:prstGeom>
          </p:spPr>
        </p:pic>
        <p:pic>
          <p:nvPicPr>
            <p:cNvPr id="62" name="Picture 61"/>
            <p:cNvPicPr>
              <a:picLocks noChangeAspect="1"/>
            </p:cNvPicPr>
            <p:nvPr/>
          </p:nvPicPr>
          <p:blipFill>
            <a:blip r:embed="rId4"/>
            <a:stretch>
              <a:fillRect/>
            </a:stretch>
          </p:blipFill>
          <p:spPr>
            <a:xfrm>
              <a:off x="5569716" y="2534949"/>
              <a:ext cx="926672" cy="737680"/>
            </a:xfrm>
            <a:prstGeom prst="rect">
              <a:avLst/>
            </a:prstGeom>
          </p:spPr>
        </p:pic>
      </p:grpSp>
      <p:grpSp>
        <p:nvGrpSpPr>
          <p:cNvPr id="63" name="Group 62"/>
          <p:cNvGrpSpPr/>
          <p:nvPr/>
        </p:nvGrpSpPr>
        <p:grpSpPr>
          <a:xfrm>
            <a:off x="9295331" y="5673755"/>
            <a:ext cx="1475360" cy="1771951"/>
            <a:chOff x="5358320" y="2534949"/>
            <a:chExt cx="1475360" cy="1771951"/>
          </a:xfrm>
        </p:grpSpPr>
        <p:pic>
          <p:nvPicPr>
            <p:cNvPr id="64" name="Picture 63"/>
            <p:cNvPicPr>
              <a:picLocks noChangeAspect="1"/>
            </p:cNvPicPr>
            <p:nvPr/>
          </p:nvPicPr>
          <p:blipFill>
            <a:blip r:embed="rId3"/>
            <a:stretch>
              <a:fillRect/>
            </a:stretch>
          </p:blipFill>
          <p:spPr>
            <a:xfrm>
              <a:off x="5358320" y="2551100"/>
              <a:ext cx="1475360" cy="1755800"/>
            </a:xfrm>
            <a:prstGeom prst="rect">
              <a:avLst/>
            </a:prstGeom>
          </p:spPr>
        </p:pic>
        <p:pic>
          <p:nvPicPr>
            <p:cNvPr id="65" name="Picture 64"/>
            <p:cNvPicPr>
              <a:picLocks noChangeAspect="1"/>
            </p:cNvPicPr>
            <p:nvPr/>
          </p:nvPicPr>
          <p:blipFill>
            <a:blip r:embed="rId4"/>
            <a:stretch>
              <a:fillRect/>
            </a:stretch>
          </p:blipFill>
          <p:spPr>
            <a:xfrm>
              <a:off x="5569716" y="2534949"/>
              <a:ext cx="926672" cy="737680"/>
            </a:xfrm>
            <a:prstGeom prst="rect">
              <a:avLst/>
            </a:prstGeom>
          </p:spPr>
        </p:pic>
      </p:grpSp>
      <p:grpSp>
        <p:nvGrpSpPr>
          <p:cNvPr id="66" name="Group 65"/>
          <p:cNvGrpSpPr/>
          <p:nvPr/>
        </p:nvGrpSpPr>
        <p:grpSpPr>
          <a:xfrm>
            <a:off x="10627309" y="5313829"/>
            <a:ext cx="1475360" cy="1771951"/>
            <a:chOff x="5358320" y="2534949"/>
            <a:chExt cx="1475360" cy="1771951"/>
          </a:xfrm>
        </p:grpSpPr>
        <p:pic>
          <p:nvPicPr>
            <p:cNvPr id="67" name="Picture 66"/>
            <p:cNvPicPr>
              <a:picLocks noChangeAspect="1"/>
            </p:cNvPicPr>
            <p:nvPr/>
          </p:nvPicPr>
          <p:blipFill>
            <a:blip r:embed="rId3"/>
            <a:stretch>
              <a:fillRect/>
            </a:stretch>
          </p:blipFill>
          <p:spPr>
            <a:xfrm>
              <a:off x="5358320" y="2551100"/>
              <a:ext cx="1475360" cy="1755800"/>
            </a:xfrm>
            <a:prstGeom prst="rect">
              <a:avLst/>
            </a:prstGeom>
          </p:spPr>
        </p:pic>
        <p:pic>
          <p:nvPicPr>
            <p:cNvPr id="68" name="Picture 67"/>
            <p:cNvPicPr>
              <a:picLocks noChangeAspect="1"/>
            </p:cNvPicPr>
            <p:nvPr/>
          </p:nvPicPr>
          <p:blipFill>
            <a:blip r:embed="rId4"/>
            <a:stretch>
              <a:fillRect/>
            </a:stretch>
          </p:blipFill>
          <p:spPr>
            <a:xfrm>
              <a:off x="5569716" y="2534949"/>
              <a:ext cx="926672" cy="737680"/>
            </a:xfrm>
            <a:prstGeom prst="rect">
              <a:avLst/>
            </a:prstGeom>
          </p:spPr>
        </p:pic>
      </p:grpSp>
      <p:grpSp>
        <p:nvGrpSpPr>
          <p:cNvPr id="69" name="Group 68"/>
          <p:cNvGrpSpPr/>
          <p:nvPr/>
        </p:nvGrpSpPr>
        <p:grpSpPr>
          <a:xfrm>
            <a:off x="2171549" y="4671785"/>
            <a:ext cx="1475360" cy="1771951"/>
            <a:chOff x="5358320" y="2534949"/>
            <a:chExt cx="1475360" cy="1771951"/>
          </a:xfrm>
        </p:grpSpPr>
        <p:pic>
          <p:nvPicPr>
            <p:cNvPr id="70" name="Picture 69"/>
            <p:cNvPicPr>
              <a:picLocks noChangeAspect="1"/>
            </p:cNvPicPr>
            <p:nvPr/>
          </p:nvPicPr>
          <p:blipFill>
            <a:blip r:embed="rId3"/>
            <a:stretch>
              <a:fillRect/>
            </a:stretch>
          </p:blipFill>
          <p:spPr>
            <a:xfrm>
              <a:off x="5358320" y="2551100"/>
              <a:ext cx="1475360" cy="1755800"/>
            </a:xfrm>
            <a:prstGeom prst="rect">
              <a:avLst/>
            </a:prstGeom>
          </p:spPr>
        </p:pic>
        <p:pic>
          <p:nvPicPr>
            <p:cNvPr id="71" name="Picture 70"/>
            <p:cNvPicPr>
              <a:picLocks noChangeAspect="1"/>
            </p:cNvPicPr>
            <p:nvPr/>
          </p:nvPicPr>
          <p:blipFill>
            <a:blip r:embed="rId4"/>
            <a:stretch>
              <a:fillRect/>
            </a:stretch>
          </p:blipFill>
          <p:spPr>
            <a:xfrm>
              <a:off x="5569716" y="2534949"/>
              <a:ext cx="926672" cy="737680"/>
            </a:xfrm>
            <a:prstGeom prst="rect">
              <a:avLst/>
            </a:prstGeom>
          </p:spPr>
        </p:pic>
      </p:grpSp>
      <p:grpSp>
        <p:nvGrpSpPr>
          <p:cNvPr id="87" name="Group 86"/>
          <p:cNvGrpSpPr/>
          <p:nvPr/>
        </p:nvGrpSpPr>
        <p:grpSpPr>
          <a:xfrm>
            <a:off x="1115972" y="5566033"/>
            <a:ext cx="1475360" cy="1771951"/>
            <a:chOff x="5358320" y="2534949"/>
            <a:chExt cx="1475360" cy="1771951"/>
          </a:xfrm>
        </p:grpSpPr>
        <p:pic>
          <p:nvPicPr>
            <p:cNvPr id="88" name="Picture 87"/>
            <p:cNvPicPr>
              <a:picLocks noChangeAspect="1"/>
            </p:cNvPicPr>
            <p:nvPr/>
          </p:nvPicPr>
          <p:blipFill>
            <a:blip r:embed="rId3"/>
            <a:stretch>
              <a:fillRect/>
            </a:stretch>
          </p:blipFill>
          <p:spPr>
            <a:xfrm>
              <a:off x="5358320" y="2551100"/>
              <a:ext cx="1475360" cy="1755800"/>
            </a:xfrm>
            <a:prstGeom prst="rect">
              <a:avLst/>
            </a:prstGeom>
          </p:spPr>
        </p:pic>
        <p:pic>
          <p:nvPicPr>
            <p:cNvPr id="89" name="Picture 88"/>
            <p:cNvPicPr>
              <a:picLocks noChangeAspect="1"/>
            </p:cNvPicPr>
            <p:nvPr/>
          </p:nvPicPr>
          <p:blipFill>
            <a:blip r:embed="rId4"/>
            <a:stretch>
              <a:fillRect/>
            </a:stretch>
          </p:blipFill>
          <p:spPr>
            <a:xfrm>
              <a:off x="5569716" y="2534949"/>
              <a:ext cx="926672" cy="737680"/>
            </a:xfrm>
            <a:prstGeom prst="rect">
              <a:avLst/>
            </a:prstGeom>
          </p:spPr>
        </p:pic>
      </p:grpSp>
      <p:pic>
        <p:nvPicPr>
          <p:cNvPr id="91" name="Picture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939" y="4460711"/>
            <a:ext cx="3810000" cy="1266825"/>
          </a:xfrm>
          <a:prstGeom prst="rect">
            <a:avLst/>
          </a:prstGeom>
        </p:spPr>
      </p:pic>
      <p:pic>
        <p:nvPicPr>
          <p:cNvPr id="92"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9527" y="5072644"/>
            <a:ext cx="3810000" cy="1266825"/>
          </a:xfrm>
          <a:prstGeom prst="rect">
            <a:avLst/>
          </a:prstGeom>
        </p:spPr>
      </p:pic>
      <p:grpSp>
        <p:nvGrpSpPr>
          <p:cNvPr id="128" name="Group 127"/>
          <p:cNvGrpSpPr/>
          <p:nvPr/>
        </p:nvGrpSpPr>
        <p:grpSpPr>
          <a:xfrm>
            <a:off x="8763722" y="562792"/>
            <a:ext cx="3090250" cy="2408526"/>
            <a:chOff x="8794970" y="119879"/>
            <a:chExt cx="3090250" cy="2408526"/>
          </a:xfrm>
        </p:grpSpPr>
        <p:grpSp>
          <p:nvGrpSpPr>
            <p:cNvPr id="114" name="Group 113"/>
            <p:cNvGrpSpPr/>
            <p:nvPr/>
          </p:nvGrpSpPr>
          <p:grpSpPr>
            <a:xfrm rot="577921">
              <a:off x="8794970" y="119879"/>
              <a:ext cx="3090250" cy="931573"/>
              <a:chOff x="7592340" y="846156"/>
              <a:chExt cx="3090250" cy="931573"/>
            </a:xfrm>
          </p:grpSpPr>
          <p:sp>
            <p:nvSpPr>
              <p:cNvPr id="95" name="Oval 94"/>
              <p:cNvSpPr/>
              <p:nvPr/>
            </p:nvSpPr>
            <p:spPr>
              <a:xfrm rot="2677788" flipV="1">
                <a:off x="9009907" y="1298476"/>
                <a:ext cx="1672683" cy="3251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2677788" flipV="1">
                <a:off x="7678307" y="1452579"/>
                <a:ext cx="1672683" cy="3251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592340" y="1192694"/>
                <a:ext cx="2963313" cy="536713"/>
              </a:xfrm>
              <a:prstGeom prst="ellipse">
                <a:avLst/>
              </a:prstGeom>
              <a:solidFill>
                <a:srgbClr val="D1FC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a:off x="9583106" y="846156"/>
                <a:ext cx="526284" cy="54914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8308987" y="1513400"/>
                <a:ext cx="211396" cy="8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8617004" y="1507175"/>
                <a:ext cx="211396" cy="8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8931132" y="1516539"/>
                <a:ext cx="211396" cy="8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9260843" y="1487584"/>
                <a:ext cx="211396" cy="8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Wave 114"/>
            <p:cNvSpPr/>
            <p:nvPr/>
          </p:nvSpPr>
          <p:spPr>
            <a:xfrm>
              <a:off x="8899900" y="1532372"/>
              <a:ext cx="2791757" cy="996033"/>
            </a:xfrm>
            <a:prstGeom prst="wave">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Times New Roman" panose="02020603050405020304" pitchFamily="18" charset="0"/>
                  <a:cs typeface="Times New Roman" panose="02020603050405020304" pitchFamily="18" charset="0"/>
                </a:rPr>
                <a:t>Welcome</a:t>
              </a:r>
              <a:endParaRPr lang="en-US" sz="5400" dirty="0">
                <a:latin typeface="Times New Roman" panose="02020603050405020304" pitchFamily="18" charset="0"/>
                <a:cs typeface="Times New Roman" panose="02020603050405020304" pitchFamily="18" charset="0"/>
              </a:endParaRPr>
            </a:p>
          </p:txBody>
        </p:sp>
        <p:cxnSp>
          <p:nvCxnSpPr>
            <p:cNvPr id="117" name="Straight Connector 116"/>
            <p:cNvCxnSpPr/>
            <p:nvPr/>
          </p:nvCxnSpPr>
          <p:spPr>
            <a:xfrm>
              <a:off x="9470310" y="834359"/>
              <a:ext cx="35429" cy="728403"/>
            </a:xfrm>
            <a:prstGeom prst="line">
              <a:avLst/>
            </a:prstGeom>
            <a:ln w="57150">
              <a:solidFill>
                <a:srgbClr val="B56C0B"/>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0927269" y="1082837"/>
              <a:ext cx="35980" cy="674352"/>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0" name="Picture 1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73" y="722051"/>
            <a:ext cx="1377148" cy="1414727"/>
          </a:xfrm>
          <a:prstGeom prst="rect">
            <a:avLst/>
          </a:prstGeom>
        </p:spPr>
      </p:pic>
      <p:pic>
        <p:nvPicPr>
          <p:cNvPr id="131" name="Picture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2020" y="202805"/>
            <a:ext cx="1377148" cy="1414727"/>
          </a:xfrm>
          <a:prstGeom prst="rect">
            <a:avLst/>
          </a:prstGeom>
        </p:spPr>
      </p:pic>
    </p:spTree>
    <p:extLst>
      <p:ext uri="{BB962C8B-B14F-4D97-AF65-F5344CB8AC3E}">
        <p14:creationId xmlns:p14="http://schemas.microsoft.com/office/powerpoint/2010/main" val="314646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20" fill="hold">
                                          <p:stCondLst>
                                            <p:cond delay="0"/>
                                          </p:stCondLst>
                                        </p:cTn>
                                        <p:tgtEl>
                                          <p:spTgt spid="44"/>
                                        </p:tgtEl>
                                        <p:attrNameLst>
                                          <p:attrName>r</p:attrName>
                                        </p:attrNameLst>
                                      </p:cBhvr>
                                    </p:animRot>
                                    <p:animRot by="-240000">
                                      <p:cBhvr>
                                        <p:cTn id="7" dur="440" fill="hold">
                                          <p:stCondLst>
                                            <p:cond delay="440"/>
                                          </p:stCondLst>
                                        </p:cTn>
                                        <p:tgtEl>
                                          <p:spTgt spid="44"/>
                                        </p:tgtEl>
                                        <p:attrNameLst>
                                          <p:attrName>r</p:attrName>
                                        </p:attrNameLst>
                                      </p:cBhvr>
                                    </p:animRot>
                                    <p:animRot by="240000">
                                      <p:cBhvr>
                                        <p:cTn id="8" dur="440" fill="hold">
                                          <p:stCondLst>
                                            <p:cond delay="880"/>
                                          </p:stCondLst>
                                        </p:cTn>
                                        <p:tgtEl>
                                          <p:spTgt spid="44"/>
                                        </p:tgtEl>
                                        <p:attrNameLst>
                                          <p:attrName>r</p:attrName>
                                        </p:attrNameLst>
                                      </p:cBhvr>
                                    </p:animRot>
                                    <p:animRot by="-240000">
                                      <p:cBhvr>
                                        <p:cTn id="9" dur="440" fill="hold">
                                          <p:stCondLst>
                                            <p:cond delay="1320"/>
                                          </p:stCondLst>
                                        </p:cTn>
                                        <p:tgtEl>
                                          <p:spTgt spid="44"/>
                                        </p:tgtEl>
                                        <p:attrNameLst>
                                          <p:attrName>r</p:attrName>
                                        </p:attrNameLst>
                                      </p:cBhvr>
                                    </p:animRot>
                                    <p:animRot by="120000">
                                      <p:cBhvr>
                                        <p:cTn id="10" dur="440" fill="hold">
                                          <p:stCondLst>
                                            <p:cond delay="1760"/>
                                          </p:stCondLst>
                                        </p:cTn>
                                        <p:tgtEl>
                                          <p:spTgt spid="44"/>
                                        </p:tgtEl>
                                        <p:attrNameLst>
                                          <p:attrName>r</p:attrName>
                                        </p:attrNameLst>
                                      </p:cBhvr>
                                    </p:animRot>
                                  </p:childTnLst>
                                </p:cTn>
                              </p:par>
                              <p:par>
                                <p:cTn id="11" presetID="32" presetClass="emph" presetSubtype="0" repeatCount="indefinite" fill="hold" nodeType="withEffect">
                                  <p:stCondLst>
                                    <p:cond delay="300"/>
                                  </p:stCondLst>
                                  <p:childTnLst>
                                    <p:animRot by="120000">
                                      <p:cBhvr>
                                        <p:cTn id="12" dur="200" fill="hold">
                                          <p:stCondLst>
                                            <p:cond delay="0"/>
                                          </p:stCondLst>
                                        </p:cTn>
                                        <p:tgtEl>
                                          <p:spTgt spid="87"/>
                                        </p:tgtEl>
                                        <p:attrNameLst>
                                          <p:attrName>r</p:attrName>
                                        </p:attrNameLst>
                                      </p:cBhvr>
                                    </p:animRot>
                                    <p:animRot by="-240000">
                                      <p:cBhvr>
                                        <p:cTn id="13" dur="400" fill="hold">
                                          <p:stCondLst>
                                            <p:cond delay="400"/>
                                          </p:stCondLst>
                                        </p:cTn>
                                        <p:tgtEl>
                                          <p:spTgt spid="87"/>
                                        </p:tgtEl>
                                        <p:attrNameLst>
                                          <p:attrName>r</p:attrName>
                                        </p:attrNameLst>
                                      </p:cBhvr>
                                    </p:animRot>
                                    <p:animRot by="240000">
                                      <p:cBhvr>
                                        <p:cTn id="14" dur="400" fill="hold">
                                          <p:stCondLst>
                                            <p:cond delay="800"/>
                                          </p:stCondLst>
                                        </p:cTn>
                                        <p:tgtEl>
                                          <p:spTgt spid="87"/>
                                        </p:tgtEl>
                                        <p:attrNameLst>
                                          <p:attrName>r</p:attrName>
                                        </p:attrNameLst>
                                      </p:cBhvr>
                                    </p:animRot>
                                    <p:animRot by="-240000">
                                      <p:cBhvr>
                                        <p:cTn id="15" dur="400" fill="hold">
                                          <p:stCondLst>
                                            <p:cond delay="1200"/>
                                          </p:stCondLst>
                                        </p:cTn>
                                        <p:tgtEl>
                                          <p:spTgt spid="87"/>
                                        </p:tgtEl>
                                        <p:attrNameLst>
                                          <p:attrName>r</p:attrName>
                                        </p:attrNameLst>
                                      </p:cBhvr>
                                    </p:animRot>
                                    <p:animRot by="120000">
                                      <p:cBhvr>
                                        <p:cTn id="16" dur="400" fill="hold">
                                          <p:stCondLst>
                                            <p:cond delay="1600"/>
                                          </p:stCondLst>
                                        </p:cTn>
                                        <p:tgtEl>
                                          <p:spTgt spid="8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69"/>
                                        </p:tgtEl>
                                        <p:attrNameLst>
                                          <p:attrName>r</p:attrName>
                                        </p:attrNameLst>
                                      </p:cBhvr>
                                    </p:animRot>
                                    <p:animRot by="-240000">
                                      <p:cBhvr>
                                        <p:cTn id="19" dur="400" fill="hold">
                                          <p:stCondLst>
                                            <p:cond delay="400"/>
                                          </p:stCondLst>
                                        </p:cTn>
                                        <p:tgtEl>
                                          <p:spTgt spid="69"/>
                                        </p:tgtEl>
                                        <p:attrNameLst>
                                          <p:attrName>r</p:attrName>
                                        </p:attrNameLst>
                                      </p:cBhvr>
                                    </p:animRot>
                                    <p:animRot by="240000">
                                      <p:cBhvr>
                                        <p:cTn id="20" dur="400" fill="hold">
                                          <p:stCondLst>
                                            <p:cond delay="800"/>
                                          </p:stCondLst>
                                        </p:cTn>
                                        <p:tgtEl>
                                          <p:spTgt spid="69"/>
                                        </p:tgtEl>
                                        <p:attrNameLst>
                                          <p:attrName>r</p:attrName>
                                        </p:attrNameLst>
                                      </p:cBhvr>
                                    </p:animRot>
                                    <p:animRot by="-240000">
                                      <p:cBhvr>
                                        <p:cTn id="21" dur="400" fill="hold">
                                          <p:stCondLst>
                                            <p:cond delay="1200"/>
                                          </p:stCondLst>
                                        </p:cTn>
                                        <p:tgtEl>
                                          <p:spTgt spid="69"/>
                                        </p:tgtEl>
                                        <p:attrNameLst>
                                          <p:attrName>r</p:attrName>
                                        </p:attrNameLst>
                                      </p:cBhvr>
                                    </p:animRot>
                                    <p:animRot by="120000">
                                      <p:cBhvr>
                                        <p:cTn id="22" dur="400" fill="hold">
                                          <p:stCondLst>
                                            <p:cond delay="1600"/>
                                          </p:stCondLst>
                                        </p:cTn>
                                        <p:tgtEl>
                                          <p:spTgt spid="69"/>
                                        </p:tgtEl>
                                        <p:attrNameLst>
                                          <p:attrName>r</p:attrName>
                                        </p:attrNameLst>
                                      </p:cBhvr>
                                    </p:animRot>
                                  </p:childTnLst>
                                </p:cTn>
                              </p:par>
                              <p:par>
                                <p:cTn id="23" presetID="32" presetClass="emph" presetSubtype="0" repeatCount="indefinite" fill="hold" nodeType="withEffect">
                                  <p:stCondLst>
                                    <p:cond delay="600"/>
                                  </p:stCondLst>
                                  <p:childTnLst>
                                    <p:animRot by="120000">
                                      <p:cBhvr>
                                        <p:cTn id="24" dur="200" fill="hold">
                                          <p:stCondLst>
                                            <p:cond delay="0"/>
                                          </p:stCondLst>
                                        </p:cTn>
                                        <p:tgtEl>
                                          <p:spTgt spid="45"/>
                                        </p:tgtEl>
                                        <p:attrNameLst>
                                          <p:attrName>r</p:attrName>
                                        </p:attrNameLst>
                                      </p:cBhvr>
                                    </p:animRot>
                                    <p:animRot by="-240000">
                                      <p:cBhvr>
                                        <p:cTn id="25" dur="400" fill="hold">
                                          <p:stCondLst>
                                            <p:cond delay="400"/>
                                          </p:stCondLst>
                                        </p:cTn>
                                        <p:tgtEl>
                                          <p:spTgt spid="45"/>
                                        </p:tgtEl>
                                        <p:attrNameLst>
                                          <p:attrName>r</p:attrName>
                                        </p:attrNameLst>
                                      </p:cBhvr>
                                    </p:animRot>
                                    <p:animRot by="240000">
                                      <p:cBhvr>
                                        <p:cTn id="26" dur="400" fill="hold">
                                          <p:stCondLst>
                                            <p:cond delay="800"/>
                                          </p:stCondLst>
                                        </p:cTn>
                                        <p:tgtEl>
                                          <p:spTgt spid="45"/>
                                        </p:tgtEl>
                                        <p:attrNameLst>
                                          <p:attrName>r</p:attrName>
                                        </p:attrNameLst>
                                      </p:cBhvr>
                                    </p:animRot>
                                    <p:animRot by="-240000">
                                      <p:cBhvr>
                                        <p:cTn id="27" dur="400" fill="hold">
                                          <p:stCondLst>
                                            <p:cond delay="1200"/>
                                          </p:stCondLst>
                                        </p:cTn>
                                        <p:tgtEl>
                                          <p:spTgt spid="45"/>
                                        </p:tgtEl>
                                        <p:attrNameLst>
                                          <p:attrName>r</p:attrName>
                                        </p:attrNameLst>
                                      </p:cBhvr>
                                    </p:animRot>
                                    <p:animRot by="120000">
                                      <p:cBhvr>
                                        <p:cTn id="28" dur="400" fill="hold">
                                          <p:stCondLst>
                                            <p:cond delay="1600"/>
                                          </p:stCondLst>
                                        </p:cTn>
                                        <p:tgtEl>
                                          <p:spTgt spid="45"/>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 fill="hold">
                                          <p:stCondLst>
                                            <p:cond delay="0"/>
                                          </p:stCondLst>
                                        </p:cTn>
                                        <p:tgtEl>
                                          <p:spTgt spid="48"/>
                                        </p:tgtEl>
                                        <p:attrNameLst>
                                          <p:attrName>r</p:attrName>
                                        </p:attrNameLst>
                                      </p:cBhvr>
                                    </p:animRot>
                                    <p:animRot by="-240000">
                                      <p:cBhvr>
                                        <p:cTn id="31" dur="400" fill="hold">
                                          <p:stCondLst>
                                            <p:cond delay="400"/>
                                          </p:stCondLst>
                                        </p:cTn>
                                        <p:tgtEl>
                                          <p:spTgt spid="48"/>
                                        </p:tgtEl>
                                        <p:attrNameLst>
                                          <p:attrName>r</p:attrName>
                                        </p:attrNameLst>
                                      </p:cBhvr>
                                    </p:animRot>
                                    <p:animRot by="240000">
                                      <p:cBhvr>
                                        <p:cTn id="32" dur="400" fill="hold">
                                          <p:stCondLst>
                                            <p:cond delay="800"/>
                                          </p:stCondLst>
                                        </p:cTn>
                                        <p:tgtEl>
                                          <p:spTgt spid="48"/>
                                        </p:tgtEl>
                                        <p:attrNameLst>
                                          <p:attrName>r</p:attrName>
                                        </p:attrNameLst>
                                      </p:cBhvr>
                                    </p:animRot>
                                    <p:animRot by="-240000">
                                      <p:cBhvr>
                                        <p:cTn id="33" dur="400" fill="hold">
                                          <p:stCondLst>
                                            <p:cond delay="1200"/>
                                          </p:stCondLst>
                                        </p:cTn>
                                        <p:tgtEl>
                                          <p:spTgt spid="48"/>
                                        </p:tgtEl>
                                        <p:attrNameLst>
                                          <p:attrName>r</p:attrName>
                                        </p:attrNameLst>
                                      </p:cBhvr>
                                    </p:animRot>
                                    <p:animRot by="120000">
                                      <p:cBhvr>
                                        <p:cTn id="34" dur="400" fill="hold">
                                          <p:stCondLst>
                                            <p:cond delay="1600"/>
                                          </p:stCondLst>
                                        </p:cTn>
                                        <p:tgtEl>
                                          <p:spTgt spid="48"/>
                                        </p:tgtEl>
                                        <p:attrNameLst>
                                          <p:attrName>r</p:attrName>
                                        </p:attrNameLst>
                                      </p:cBhvr>
                                    </p:animRot>
                                  </p:childTnLst>
                                </p:cTn>
                              </p:par>
                              <p:par>
                                <p:cTn id="35" presetID="32" presetClass="emph" presetSubtype="0" repeatCount="indefinite" fill="hold" nodeType="withEffect">
                                  <p:stCondLst>
                                    <p:cond delay="100"/>
                                  </p:stCondLst>
                                  <p:childTnLst>
                                    <p:animRot by="120000">
                                      <p:cBhvr>
                                        <p:cTn id="36" dur="200" fill="hold">
                                          <p:stCondLst>
                                            <p:cond delay="0"/>
                                          </p:stCondLst>
                                        </p:cTn>
                                        <p:tgtEl>
                                          <p:spTgt spid="54"/>
                                        </p:tgtEl>
                                        <p:attrNameLst>
                                          <p:attrName>r</p:attrName>
                                        </p:attrNameLst>
                                      </p:cBhvr>
                                    </p:animRot>
                                    <p:animRot by="-240000">
                                      <p:cBhvr>
                                        <p:cTn id="37" dur="400" fill="hold">
                                          <p:stCondLst>
                                            <p:cond delay="400"/>
                                          </p:stCondLst>
                                        </p:cTn>
                                        <p:tgtEl>
                                          <p:spTgt spid="54"/>
                                        </p:tgtEl>
                                        <p:attrNameLst>
                                          <p:attrName>r</p:attrName>
                                        </p:attrNameLst>
                                      </p:cBhvr>
                                    </p:animRot>
                                    <p:animRot by="240000">
                                      <p:cBhvr>
                                        <p:cTn id="38" dur="400" fill="hold">
                                          <p:stCondLst>
                                            <p:cond delay="800"/>
                                          </p:stCondLst>
                                        </p:cTn>
                                        <p:tgtEl>
                                          <p:spTgt spid="54"/>
                                        </p:tgtEl>
                                        <p:attrNameLst>
                                          <p:attrName>r</p:attrName>
                                        </p:attrNameLst>
                                      </p:cBhvr>
                                    </p:animRot>
                                    <p:animRot by="-240000">
                                      <p:cBhvr>
                                        <p:cTn id="39" dur="400" fill="hold">
                                          <p:stCondLst>
                                            <p:cond delay="1200"/>
                                          </p:stCondLst>
                                        </p:cTn>
                                        <p:tgtEl>
                                          <p:spTgt spid="54"/>
                                        </p:tgtEl>
                                        <p:attrNameLst>
                                          <p:attrName>r</p:attrName>
                                        </p:attrNameLst>
                                      </p:cBhvr>
                                    </p:animRot>
                                    <p:animRot by="120000">
                                      <p:cBhvr>
                                        <p:cTn id="40" dur="400" fill="hold">
                                          <p:stCondLst>
                                            <p:cond delay="1600"/>
                                          </p:stCondLst>
                                        </p:cTn>
                                        <p:tgtEl>
                                          <p:spTgt spid="54"/>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200" fill="hold">
                                          <p:stCondLst>
                                            <p:cond delay="0"/>
                                          </p:stCondLst>
                                        </p:cTn>
                                        <p:tgtEl>
                                          <p:spTgt spid="51"/>
                                        </p:tgtEl>
                                        <p:attrNameLst>
                                          <p:attrName>r</p:attrName>
                                        </p:attrNameLst>
                                      </p:cBhvr>
                                    </p:animRot>
                                    <p:animRot by="-240000">
                                      <p:cBhvr>
                                        <p:cTn id="43" dur="400" fill="hold">
                                          <p:stCondLst>
                                            <p:cond delay="400"/>
                                          </p:stCondLst>
                                        </p:cTn>
                                        <p:tgtEl>
                                          <p:spTgt spid="51"/>
                                        </p:tgtEl>
                                        <p:attrNameLst>
                                          <p:attrName>r</p:attrName>
                                        </p:attrNameLst>
                                      </p:cBhvr>
                                    </p:animRot>
                                    <p:animRot by="240000">
                                      <p:cBhvr>
                                        <p:cTn id="44" dur="400" fill="hold">
                                          <p:stCondLst>
                                            <p:cond delay="800"/>
                                          </p:stCondLst>
                                        </p:cTn>
                                        <p:tgtEl>
                                          <p:spTgt spid="51"/>
                                        </p:tgtEl>
                                        <p:attrNameLst>
                                          <p:attrName>r</p:attrName>
                                        </p:attrNameLst>
                                      </p:cBhvr>
                                    </p:animRot>
                                    <p:animRot by="-240000">
                                      <p:cBhvr>
                                        <p:cTn id="45" dur="400" fill="hold">
                                          <p:stCondLst>
                                            <p:cond delay="1200"/>
                                          </p:stCondLst>
                                        </p:cTn>
                                        <p:tgtEl>
                                          <p:spTgt spid="51"/>
                                        </p:tgtEl>
                                        <p:attrNameLst>
                                          <p:attrName>r</p:attrName>
                                        </p:attrNameLst>
                                      </p:cBhvr>
                                    </p:animRot>
                                    <p:animRot by="120000">
                                      <p:cBhvr>
                                        <p:cTn id="46" dur="400" fill="hold">
                                          <p:stCondLst>
                                            <p:cond delay="1600"/>
                                          </p:stCondLst>
                                        </p:cTn>
                                        <p:tgtEl>
                                          <p:spTgt spid="51"/>
                                        </p:tgtEl>
                                        <p:attrNameLst>
                                          <p:attrName>r</p:attrName>
                                        </p:attrNameLst>
                                      </p:cBhvr>
                                    </p:animRot>
                                  </p:childTnLst>
                                </p:cTn>
                              </p:par>
                              <p:par>
                                <p:cTn id="47" presetID="32" presetClass="emph" presetSubtype="0" repeatCount="indefinite" fill="hold" nodeType="withEffect">
                                  <p:stCondLst>
                                    <p:cond delay="100"/>
                                  </p:stCondLst>
                                  <p:childTnLst>
                                    <p:animRot by="120000">
                                      <p:cBhvr>
                                        <p:cTn id="48" dur="200" fill="hold">
                                          <p:stCondLst>
                                            <p:cond delay="0"/>
                                          </p:stCondLst>
                                        </p:cTn>
                                        <p:tgtEl>
                                          <p:spTgt spid="57"/>
                                        </p:tgtEl>
                                        <p:attrNameLst>
                                          <p:attrName>r</p:attrName>
                                        </p:attrNameLst>
                                      </p:cBhvr>
                                    </p:animRot>
                                    <p:animRot by="-240000">
                                      <p:cBhvr>
                                        <p:cTn id="49" dur="400" fill="hold">
                                          <p:stCondLst>
                                            <p:cond delay="400"/>
                                          </p:stCondLst>
                                        </p:cTn>
                                        <p:tgtEl>
                                          <p:spTgt spid="57"/>
                                        </p:tgtEl>
                                        <p:attrNameLst>
                                          <p:attrName>r</p:attrName>
                                        </p:attrNameLst>
                                      </p:cBhvr>
                                    </p:animRot>
                                    <p:animRot by="240000">
                                      <p:cBhvr>
                                        <p:cTn id="50" dur="400" fill="hold">
                                          <p:stCondLst>
                                            <p:cond delay="800"/>
                                          </p:stCondLst>
                                        </p:cTn>
                                        <p:tgtEl>
                                          <p:spTgt spid="57"/>
                                        </p:tgtEl>
                                        <p:attrNameLst>
                                          <p:attrName>r</p:attrName>
                                        </p:attrNameLst>
                                      </p:cBhvr>
                                    </p:animRot>
                                    <p:animRot by="-240000">
                                      <p:cBhvr>
                                        <p:cTn id="51" dur="400" fill="hold">
                                          <p:stCondLst>
                                            <p:cond delay="1200"/>
                                          </p:stCondLst>
                                        </p:cTn>
                                        <p:tgtEl>
                                          <p:spTgt spid="57"/>
                                        </p:tgtEl>
                                        <p:attrNameLst>
                                          <p:attrName>r</p:attrName>
                                        </p:attrNameLst>
                                      </p:cBhvr>
                                    </p:animRot>
                                    <p:animRot by="120000">
                                      <p:cBhvr>
                                        <p:cTn id="52" dur="400" fill="hold">
                                          <p:stCondLst>
                                            <p:cond delay="1600"/>
                                          </p:stCondLst>
                                        </p:cTn>
                                        <p:tgtEl>
                                          <p:spTgt spid="57"/>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200" fill="hold">
                                          <p:stCondLst>
                                            <p:cond delay="0"/>
                                          </p:stCondLst>
                                        </p:cTn>
                                        <p:tgtEl>
                                          <p:spTgt spid="63"/>
                                        </p:tgtEl>
                                        <p:attrNameLst>
                                          <p:attrName>r</p:attrName>
                                        </p:attrNameLst>
                                      </p:cBhvr>
                                    </p:animRot>
                                    <p:animRot by="-240000">
                                      <p:cBhvr>
                                        <p:cTn id="55" dur="400" fill="hold">
                                          <p:stCondLst>
                                            <p:cond delay="400"/>
                                          </p:stCondLst>
                                        </p:cTn>
                                        <p:tgtEl>
                                          <p:spTgt spid="63"/>
                                        </p:tgtEl>
                                        <p:attrNameLst>
                                          <p:attrName>r</p:attrName>
                                        </p:attrNameLst>
                                      </p:cBhvr>
                                    </p:animRot>
                                    <p:animRot by="240000">
                                      <p:cBhvr>
                                        <p:cTn id="56" dur="400" fill="hold">
                                          <p:stCondLst>
                                            <p:cond delay="800"/>
                                          </p:stCondLst>
                                        </p:cTn>
                                        <p:tgtEl>
                                          <p:spTgt spid="63"/>
                                        </p:tgtEl>
                                        <p:attrNameLst>
                                          <p:attrName>r</p:attrName>
                                        </p:attrNameLst>
                                      </p:cBhvr>
                                    </p:animRot>
                                    <p:animRot by="-240000">
                                      <p:cBhvr>
                                        <p:cTn id="57" dur="400" fill="hold">
                                          <p:stCondLst>
                                            <p:cond delay="1200"/>
                                          </p:stCondLst>
                                        </p:cTn>
                                        <p:tgtEl>
                                          <p:spTgt spid="63"/>
                                        </p:tgtEl>
                                        <p:attrNameLst>
                                          <p:attrName>r</p:attrName>
                                        </p:attrNameLst>
                                      </p:cBhvr>
                                    </p:animRot>
                                    <p:animRot by="120000">
                                      <p:cBhvr>
                                        <p:cTn id="58" dur="400" fill="hold">
                                          <p:stCondLst>
                                            <p:cond delay="1600"/>
                                          </p:stCondLst>
                                        </p:cTn>
                                        <p:tgtEl>
                                          <p:spTgt spid="63"/>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200" fill="hold">
                                          <p:stCondLst>
                                            <p:cond delay="0"/>
                                          </p:stCondLst>
                                        </p:cTn>
                                        <p:tgtEl>
                                          <p:spTgt spid="66"/>
                                        </p:tgtEl>
                                        <p:attrNameLst>
                                          <p:attrName>r</p:attrName>
                                        </p:attrNameLst>
                                      </p:cBhvr>
                                    </p:animRot>
                                    <p:animRot by="-240000">
                                      <p:cBhvr>
                                        <p:cTn id="61" dur="400" fill="hold">
                                          <p:stCondLst>
                                            <p:cond delay="400"/>
                                          </p:stCondLst>
                                        </p:cTn>
                                        <p:tgtEl>
                                          <p:spTgt spid="66"/>
                                        </p:tgtEl>
                                        <p:attrNameLst>
                                          <p:attrName>r</p:attrName>
                                        </p:attrNameLst>
                                      </p:cBhvr>
                                    </p:animRot>
                                    <p:animRot by="240000">
                                      <p:cBhvr>
                                        <p:cTn id="62" dur="400" fill="hold">
                                          <p:stCondLst>
                                            <p:cond delay="800"/>
                                          </p:stCondLst>
                                        </p:cTn>
                                        <p:tgtEl>
                                          <p:spTgt spid="66"/>
                                        </p:tgtEl>
                                        <p:attrNameLst>
                                          <p:attrName>r</p:attrName>
                                        </p:attrNameLst>
                                      </p:cBhvr>
                                    </p:animRot>
                                    <p:animRot by="-240000">
                                      <p:cBhvr>
                                        <p:cTn id="63" dur="400" fill="hold">
                                          <p:stCondLst>
                                            <p:cond delay="1200"/>
                                          </p:stCondLst>
                                        </p:cTn>
                                        <p:tgtEl>
                                          <p:spTgt spid="66"/>
                                        </p:tgtEl>
                                        <p:attrNameLst>
                                          <p:attrName>r</p:attrName>
                                        </p:attrNameLst>
                                      </p:cBhvr>
                                    </p:animRot>
                                    <p:animRot by="120000">
                                      <p:cBhvr>
                                        <p:cTn id="64" dur="400" fill="hold">
                                          <p:stCondLst>
                                            <p:cond delay="1600"/>
                                          </p:stCondLst>
                                        </p:cTn>
                                        <p:tgtEl>
                                          <p:spTgt spid="66"/>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200" fill="hold">
                                          <p:stCondLst>
                                            <p:cond delay="0"/>
                                          </p:stCondLst>
                                        </p:cTn>
                                        <p:tgtEl>
                                          <p:spTgt spid="60"/>
                                        </p:tgtEl>
                                        <p:attrNameLst>
                                          <p:attrName>r</p:attrName>
                                        </p:attrNameLst>
                                      </p:cBhvr>
                                    </p:animRot>
                                    <p:animRot by="-240000">
                                      <p:cBhvr>
                                        <p:cTn id="67" dur="400" fill="hold">
                                          <p:stCondLst>
                                            <p:cond delay="400"/>
                                          </p:stCondLst>
                                        </p:cTn>
                                        <p:tgtEl>
                                          <p:spTgt spid="60"/>
                                        </p:tgtEl>
                                        <p:attrNameLst>
                                          <p:attrName>r</p:attrName>
                                        </p:attrNameLst>
                                      </p:cBhvr>
                                    </p:animRot>
                                    <p:animRot by="240000">
                                      <p:cBhvr>
                                        <p:cTn id="68" dur="400" fill="hold">
                                          <p:stCondLst>
                                            <p:cond delay="800"/>
                                          </p:stCondLst>
                                        </p:cTn>
                                        <p:tgtEl>
                                          <p:spTgt spid="60"/>
                                        </p:tgtEl>
                                        <p:attrNameLst>
                                          <p:attrName>r</p:attrName>
                                        </p:attrNameLst>
                                      </p:cBhvr>
                                    </p:animRot>
                                    <p:animRot by="-240000">
                                      <p:cBhvr>
                                        <p:cTn id="69" dur="400" fill="hold">
                                          <p:stCondLst>
                                            <p:cond delay="1200"/>
                                          </p:stCondLst>
                                        </p:cTn>
                                        <p:tgtEl>
                                          <p:spTgt spid="60"/>
                                        </p:tgtEl>
                                        <p:attrNameLst>
                                          <p:attrName>r</p:attrName>
                                        </p:attrNameLst>
                                      </p:cBhvr>
                                    </p:animRot>
                                    <p:animRot by="120000">
                                      <p:cBhvr>
                                        <p:cTn id="70" dur="400" fill="hold">
                                          <p:stCondLst>
                                            <p:cond delay="1600"/>
                                          </p:stCondLst>
                                        </p:cTn>
                                        <p:tgtEl>
                                          <p:spTgt spid="60"/>
                                        </p:tgtEl>
                                        <p:attrNameLst>
                                          <p:attrName>r</p:attrName>
                                        </p:attrNameLst>
                                      </p:cBhvr>
                                    </p:animRot>
                                  </p:childTnLst>
                                </p:cTn>
                              </p:par>
                              <p:par>
                                <p:cTn id="71" presetID="42" presetClass="path" presetSubtype="0" accel="50000" decel="50000" fill="hold" nodeType="withEffect">
                                  <p:stCondLst>
                                    <p:cond delay="1250"/>
                                  </p:stCondLst>
                                  <p:childTnLst>
                                    <p:animMotion origin="layout" path="M -2.70833E-6 1.11111E-6 L -0.71562 0.0037 " pathEditMode="relative" rAng="0" ptsTypes="AA">
                                      <p:cBhvr>
                                        <p:cTn id="72" dur="5000" fill="hold"/>
                                        <p:tgtEl>
                                          <p:spTgt spid="128"/>
                                        </p:tgtEl>
                                        <p:attrNameLst>
                                          <p:attrName>ppt_x</p:attrName>
                                          <p:attrName>ppt_y</p:attrName>
                                        </p:attrNameLst>
                                      </p:cBhvr>
                                      <p:rCtr x="-35781" y="185"/>
                                    </p:animMotion>
                                  </p:childTnLst>
                                </p:cTn>
                              </p:par>
                              <p:par>
                                <p:cTn id="73" presetID="42" presetClass="path" presetSubtype="0" accel="50000" decel="50000" fill="hold" nodeType="withEffect">
                                  <p:stCondLst>
                                    <p:cond delay="1200"/>
                                  </p:stCondLst>
                                  <p:childTnLst>
                                    <p:animMotion origin="layout" path="M 4.58333E-6 1.11111E-6 L 0.77968 -0.01829 " pathEditMode="relative" rAng="0" ptsTypes="AA">
                                      <p:cBhvr>
                                        <p:cTn id="74" dur="3800" fill="hold"/>
                                        <p:tgtEl>
                                          <p:spTgt spid="131"/>
                                        </p:tgtEl>
                                        <p:attrNameLst>
                                          <p:attrName>ppt_x</p:attrName>
                                          <p:attrName>ppt_y</p:attrName>
                                        </p:attrNameLst>
                                      </p:cBhvr>
                                      <p:rCtr x="38984" y="-926"/>
                                    </p:animMotion>
                                  </p:childTnLst>
                                </p:cTn>
                              </p:par>
                              <p:par>
                                <p:cTn id="75" presetID="42" presetClass="path" presetSubtype="0" accel="50000" decel="50000" fill="hold" nodeType="withEffect">
                                  <p:stCondLst>
                                    <p:cond delay="1200"/>
                                  </p:stCondLst>
                                  <p:childTnLst>
                                    <p:animMotion origin="layout" path="M 3.125E-6 -3.33333E-6 L 0.7875 -0.01528 " pathEditMode="relative" rAng="0" ptsTypes="AA">
                                      <p:cBhvr>
                                        <p:cTn id="76" dur="3900" fill="hold"/>
                                        <p:tgtEl>
                                          <p:spTgt spid="130"/>
                                        </p:tgtEl>
                                        <p:attrNameLst>
                                          <p:attrName>ppt_x</p:attrName>
                                          <p:attrName>ppt_y</p:attrName>
                                        </p:attrNameLst>
                                      </p:cBhvr>
                                      <p:rCtr x="39362" y="278"/>
                                    </p:animMotion>
                                  </p:childTnLst>
                                </p:cTn>
                              </p:par>
                            </p:childTnLst>
                          </p:cTn>
                        </p:par>
                        <p:par>
                          <p:cTn id="77" fill="hold">
                            <p:stCondLst>
                              <p:cond delay="6250"/>
                            </p:stCondLst>
                            <p:childTnLst>
                              <p:par>
                                <p:cTn id="78" presetID="1" presetClass="exit" presetSubtype="0" fill="hold" nodeType="afterEffect">
                                  <p:stCondLst>
                                    <p:cond delay="0"/>
                                  </p:stCondLst>
                                  <p:childTnLst>
                                    <p:set>
                                      <p:cBhvr>
                                        <p:cTn id="79" dur="1" fill="hold">
                                          <p:stCondLst>
                                            <p:cond delay="0"/>
                                          </p:stCondLst>
                                        </p:cTn>
                                        <p:tgtEl>
                                          <p:spTgt spid="131"/>
                                        </p:tgtEl>
                                        <p:attrNameLst>
                                          <p:attrName>style.visibility</p:attrName>
                                        </p:attrNameLst>
                                      </p:cBhvr>
                                      <p:to>
                                        <p:strVal val="hidden"/>
                                      </p:to>
                                    </p:set>
                                  </p:childTnLst>
                                </p:cTn>
                              </p:par>
                            </p:childTnLst>
                          </p:cTn>
                        </p:par>
                        <p:par>
                          <p:cTn id="80" fill="hold">
                            <p:stCondLst>
                              <p:cond delay="6250"/>
                            </p:stCondLst>
                            <p:childTnLst>
                              <p:par>
                                <p:cTn id="81" presetID="1" presetClass="exit" presetSubtype="0" fill="hold" nodeType="afterEffect">
                                  <p:stCondLst>
                                    <p:cond delay="1000"/>
                                  </p:stCondLst>
                                  <p:childTnLst>
                                    <p:set>
                                      <p:cBhvr>
                                        <p:cTn id="82" dur="1" fill="hold">
                                          <p:stCondLst>
                                            <p:cond delay="0"/>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30">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38" name="Oval 37"/>
          <p:cNvSpPr/>
          <p:nvPr/>
        </p:nvSpPr>
        <p:spPr>
          <a:xfrm>
            <a:off x="9577666" y="3300412"/>
            <a:ext cx="60856" cy="457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2899" y="133616"/>
            <a:ext cx="11401425" cy="6247864"/>
          </a:xfrm>
          <a:prstGeom prst="rect">
            <a:avLst/>
          </a:prstGeom>
          <a:noFill/>
        </p:spPr>
        <p:txBody>
          <a:bodyPr wrap="square" rtlCol="0">
            <a:spAutoFit/>
          </a:bodyPr>
          <a:lstStyle/>
          <a:p>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Let’s </a:t>
            </a: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see the </a:t>
            </a: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capital letters and the full stops in the sentences: </a:t>
            </a:r>
          </a:p>
          <a:p>
            <a:endParaRPr lang="en-US" sz="4000" dirty="0" smtClean="0">
              <a:latin typeface="Times New Roman" panose="02020603050405020304" pitchFamily="18" charset="0"/>
              <a:cs typeface="Times New Roman" panose="02020603050405020304" pitchFamily="18" charset="0"/>
            </a:endParaRPr>
          </a:p>
          <a:p>
            <a:pPr algn="ctr"/>
            <a:r>
              <a:rPr lang="en-US" sz="6000" dirty="0" err="1" smtClean="0">
                <a:latin typeface="Times New Roman" panose="02020603050405020304" pitchFamily="18" charset="0"/>
                <a:cs typeface="Times New Roman" panose="02020603050405020304" pitchFamily="18" charset="0"/>
              </a:rPr>
              <a:t>Shihab</a:t>
            </a:r>
            <a:r>
              <a:rPr lang="en-US" sz="6000" dirty="0" smtClean="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lives in </a:t>
            </a:r>
            <a:r>
              <a:rPr lang="en-US" sz="6000" dirty="0" smtClean="0">
                <a:latin typeface="Times New Roman" panose="02020603050405020304" pitchFamily="18" charset="0"/>
                <a:cs typeface="Times New Roman" panose="02020603050405020304" pitchFamily="18" charset="0"/>
              </a:rPr>
              <a:t>Dhaka</a:t>
            </a:r>
          </a:p>
          <a:p>
            <a:pPr algn="ctr"/>
            <a:r>
              <a:rPr lang="en-US" sz="6000" dirty="0" smtClean="0">
                <a:latin typeface="Times New Roman" panose="02020603050405020304" pitchFamily="18" charset="0"/>
                <a:cs typeface="Times New Roman" panose="02020603050405020304" pitchFamily="18" charset="0"/>
              </a:rPr>
              <a:t>His mother is very happy</a:t>
            </a:r>
          </a:p>
          <a:p>
            <a:pPr algn="ctr"/>
            <a:r>
              <a:rPr lang="en-US" sz="6000" dirty="0" smtClean="0">
                <a:latin typeface="Times New Roman" panose="02020603050405020304" pitchFamily="18" charset="0"/>
                <a:cs typeface="Times New Roman" panose="02020603050405020304" pitchFamily="18" charset="0"/>
              </a:rPr>
              <a:t>He </a:t>
            </a:r>
            <a:r>
              <a:rPr lang="en-US" sz="6000" dirty="0">
                <a:latin typeface="Times New Roman" panose="02020603050405020304" pitchFamily="18" charset="0"/>
                <a:cs typeface="Times New Roman" panose="02020603050405020304" pitchFamily="18" charset="0"/>
              </a:rPr>
              <a:t>is at home with his </a:t>
            </a:r>
            <a:r>
              <a:rPr lang="en-US" sz="6000" dirty="0" smtClean="0">
                <a:latin typeface="Times New Roman" panose="02020603050405020304" pitchFamily="18" charset="0"/>
                <a:cs typeface="Times New Roman" panose="02020603050405020304" pitchFamily="18" charset="0"/>
              </a:rPr>
              <a:t>mother</a:t>
            </a:r>
          </a:p>
          <a:p>
            <a:pPr algn="ctr"/>
            <a:r>
              <a:rPr lang="en-US" sz="6000" dirty="0">
                <a:latin typeface="Times New Roman" panose="02020603050405020304" pitchFamily="18" charset="0"/>
                <a:cs typeface="Times New Roman" panose="02020603050405020304" pitchFamily="18" charset="0"/>
              </a:rPr>
              <a:t>They are </a:t>
            </a:r>
            <a:r>
              <a:rPr lang="en-US" sz="6000" dirty="0" smtClean="0">
                <a:latin typeface="Times New Roman" panose="02020603050405020304" pitchFamily="18" charset="0"/>
                <a:cs typeface="Times New Roman" panose="02020603050405020304" pitchFamily="18" charset="0"/>
              </a:rPr>
              <a:t>talking  </a:t>
            </a:r>
            <a:endParaRPr lang="en-US" sz="6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239680" y="3503912"/>
            <a:ext cx="785611" cy="1015663"/>
          </a:xfrm>
          <a:prstGeom prst="rect">
            <a:avLst/>
          </a:prstGeom>
          <a:noFill/>
        </p:spPr>
        <p:txBody>
          <a:bodyPr wrap="square" rtlCol="0">
            <a:spAutoFit/>
          </a:bodyPr>
          <a:lstStyle/>
          <a:p>
            <a:r>
              <a:rPr lang="en-US" sz="6000" dirty="0" smtClean="0">
                <a:solidFill>
                  <a:srgbClr val="F53B75"/>
                </a:solidFill>
                <a:latin typeface="Times New Roman" panose="02020603050405020304" pitchFamily="18" charset="0"/>
                <a:cs typeface="Times New Roman" panose="02020603050405020304" pitchFamily="18" charset="0"/>
              </a:rPr>
              <a:t>H</a:t>
            </a:r>
            <a:endParaRPr lang="en-US" sz="6000" dirty="0">
              <a:solidFill>
                <a:srgbClr val="F53B75"/>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91337" y="4398008"/>
            <a:ext cx="785611" cy="1015663"/>
          </a:xfrm>
          <a:prstGeom prst="rect">
            <a:avLst/>
          </a:prstGeom>
          <a:noFill/>
        </p:spPr>
        <p:txBody>
          <a:bodyPr wrap="square" rtlCol="0">
            <a:spAutoFit/>
          </a:bodyPr>
          <a:lstStyle/>
          <a:p>
            <a:r>
              <a:rPr lang="en-US" sz="6000" dirty="0" smtClean="0">
                <a:solidFill>
                  <a:srgbClr val="0099CC"/>
                </a:solidFill>
                <a:latin typeface="Times New Roman" panose="02020603050405020304" pitchFamily="18" charset="0"/>
                <a:cs typeface="Times New Roman" panose="02020603050405020304" pitchFamily="18" charset="0"/>
              </a:rPr>
              <a:t>H</a:t>
            </a:r>
            <a:endParaRPr lang="en-US" sz="6000" dirty="0">
              <a:solidFill>
                <a:srgbClr val="0099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753859" y="5138670"/>
            <a:ext cx="785611" cy="1017431"/>
          </a:xfrm>
          <a:prstGeom prst="rect">
            <a:avLst/>
          </a:prstGeom>
          <a:noFill/>
        </p:spPr>
        <p:txBody>
          <a:bodyPr wrap="square" rtlCol="0">
            <a:spAutoFit/>
          </a:bodyPr>
          <a:lstStyle/>
          <a:p>
            <a:endParaRPr lang="en-US" dirty="0"/>
          </a:p>
        </p:txBody>
      </p:sp>
      <p:sp>
        <p:nvSpPr>
          <p:cNvPr id="8" name="TextBox 7"/>
          <p:cNvSpPr txBox="1"/>
          <p:nvPr/>
        </p:nvSpPr>
        <p:spPr>
          <a:xfrm>
            <a:off x="3583716" y="5314951"/>
            <a:ext cx="759853" cy="1015663"/>
          </a:xfrm>
          <a:prstGeom prst="rect">
            <a:avLst/>
          </a:prstGeom>
          <a:noFill/>
        </p:spPr>
        <p:txBody>
          <a:bodyPr wrap="square" rtlCol="0">
            <a:spAutoFit/>
          </a:bodyPr>
          <a:lstStyle/>
          <a:p>
            <a:r>
              <a:rPr lang="en-US" sz="6000" dirty="0" smtClean="0">
                <a:solidFill>
                  <a:srgbClr val="00B050"/>
                </a:solidFill>
                <a:latin typeface="Times New Roman" panose="02020603050405020304" pitchFamily="18" charset="0"/>
                <a:cs typeface="Times New Roman" panose="02020603050405020304" pitchFamily="18" charset="0"/>
              </a:rPr>
              <a:t>T</a:t>
            </a:r>
            <a:endParaRPr lang="en-US" sz="6000" dirty="0">
              <a:solidFill>
                <a:srgbClr val="00B050"/>
              </a:solidFill>
              <a:latin typeface="Times New Roman" panose="02020603050405020304" pitchFamily="18" charset="0"/>
              <a:cs typeface="Times New Roman" panose="02020603050405020304" pitchFamily="18" charset="0"/>
            </a:endParaRPr>
          </a:p>
        </p:txBody>
      </p:sp>
      <p:sp>
        <p:nvSpPr>
          <p:cNvPr id="22" name="Oval 21"/>
          <p:cNvSpPr/>
          <p:nvPr/>
        </p:nvSpPr>
        <p:spPr>
          <a:xfrm flipH="1" flipV="1">
            <a:off x="9577666" y="3278433"/>
            <a:ext cx="106574" cy="89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010311" y="4254348"/>
            <a:ext cx="91580" cy="67621"/>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884069" y="5141774"/>
            <a:ext cx="91580" cy="67621"/>
          </a:xfrm>
          <a:prstGeom prst="ellipse">
            <a:avLst/>
          </a:prstGeom>
          <a:solidFill>
            <a:srgbClr val="F53B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681281" y="6088479"/>
            <a:ext cx="91580" cy="67621"/>
          </a:xfrm>
          <a:prstGeom prst="ellipse">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766367" y="2656787"/>
            <a:ext cx="525349" cy="96869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442433" y="2656787"/>
            <a:ext cx="684135" cy="88651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239680" y="3568487"/>
            <a:ext cx="684135" cy="88651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491337" y="4501971"/>
            <a:ext cx="684135" cy="88651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372234" y="3046404"/>
            <a:ext cx="622591" cy="64340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461565" y="5800585"/>
            <a:ext cx="622591" cy="64340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762569" y="4031456"/>
            <a:ext cx="622591" cy="64340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618563" y="4887691"/>
            <a:ext cx="622591" cy="64340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83716" y="5314951"/>
            <a:ext cx="684135" cy="88651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44634" y="2592212"/>
            <a:ext cx="485669" cy="1015663"/>
          </a:xfrm>
          <a:prstGeom prst="rect">
            <a:avLst/>
          </a:prstGeom>
          <a:noFill/>
        </p:spPr>
        <p:txBody>
          <a:bodyPr wrap="square" rtlCol="0">
            <a:spAutoFit/>
          </a:bodyPr>
          <a:lstStyle/>
          <a:p>
            <a:r>
              <a:rPr lang="en-US" sz="6000" dirty="0" smtClean="0">
                <a:solidFill>
                  <a:srgbClr val="FF0000"/>
                </a:solidFill>
                <a:latin typeface="Times New Roman" panose="02020603050405020304" pitchFamily="18" charset="0"/>
                <a:cs typeface="Times New Roman" panose="02020603050405020304" pitchFamily="18" charset="0"/>
              </a:rPr>
              <a:t>S</a:t>
            </a: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442433" y="2577924"/>
            <a:ext cx="652900" cy="1015663"/>
          </a:xfrm>
          <a:prstGeom prst="rect">
            <a:avLst/>
          </a:prstGeom>
          <a:noFill/>
        </p:spPr>
        <p:txBody>
          <a:bodyPr wrap="square" rtlCol="0">
            <a:spAutoFit/>
          </a:bodyPr>
          <a:lstStyle/>
          <a:p>
            <a:r>
              <a:rPr lang="en-US" sz="6000" dirty="0" smtClean="0">
                <a:solidFill>
                  <a:schemeClr val="accent2">
                    <a:lumMod val="75000"/>
                  </a:schemeClr>
                </a:solidFill>
                <a:latin typeface="Times New Roman" panose="02020603050405020304" pitchFamily="18" charset="0"/>
                <a:cs typeface="Times New Roman" panose="02020603050405020304" pitchFamily="18" charset="0"/>
              </a:rPr>
              <a:t>D</a:t>
            </a:r>
            <a:endParaRPr lang="en-US" sz="6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77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80">
                                          <p:stCondLst>
                                            <p:cond delay="0"/>
                                          </p:stCondLst>
                                        </p:cTn>
                                        <p:tgtEl>
                                          <p:spTgt spid="22"/>
                                        </p:tgtEl>
                                      </p:cBhvr>
                                    </p:animEffect>
                                    <p:anim calcmode="lin" valueType="num">
                                      <p:cBhvr>
                                        <p:cTn id="2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3" dur="26">
                                          <p:stCondLst>
                                            <p:cond delay="650"/>
                                          </p:stCondLst>
                                        </p:cTn>
                                        <p:tgtEl>
                                          <p:spTgt spid="22"/>
                                        </p:tgtEl>
                                      </p:cBhvr>
                                      <p:to x="100000" y="60000"/>
                                    </p:animScale>
                                    <p:animScale>
                                      <p:cBhvr>
                                        <p:cTn id="34" dur="166" decel="50000">
                                          <p:stCondLst>
                                            <p:cond delay="676"/>
                                          </p:stCondLst>
                                        </p:cTn>
                                        <p:tgtEl>
                                          <p:spTgt spid="22"/>
                                        </p:tgtEl>
                                      </p:cBhvr>
                                      <p:to x="100000" y="100000"/>
                                    </p:animScale>
                                    <p:animScale>
                                      <p:cBhvr>
                                        <p:cTn id="35" dur="26">
                                          <p:stCondLst>
                                            <p:cond delay="1312"/>
                                          </p:stCondLst>
                                        </p:cTn>
                                        <p:tgtEl>
                                          <p:spTgt spid="22"/>
                                        </p:tgtEl>
                                      </p:cBhvr>
                                      <p:to x="100000" y="80000"/>
                                    </p:animScale>
                                    <p:animScale>
                                      <p:cBhvr>
                                        <p:cTn id="36" dur="166" decel="50000">
                                          <p:stCondLst>
                                            <p:cond delay="1338"/>
                                          </p:stCondLst>
                                        </p:cTn>
                                        <p:tgtEl>
                                          <p:spTgt spid="22"/>
                                        </p:tgtEl>
                                      </p:cBhvr>
                                      <p:to x="100000" y="100000"/>
                                    </p:animScale>
                                    <p:animScale>
                                      <p:cBhvr>
                                        <p:cTn id="37" dur="26">
                                          <p:stCondLst>
                                            <p:cond delay="1642"/>
                                          </p:stCondLst>
                                        </p:cTn>
                                        <p:tgtEl>
                                          <p:spTgt spid="22"/>
                                        </p:tgtEl>
                                      </p:cBhvr>
                                      <p:to x="100000" y="90000"/>
                                    </p:animScale>
                                    <p:animScale>
                                      <p:cBhvr>
                                        <p:cTn id="38" dur="166" decel="50000">
                                          <p:stCondLst>
                                            <p:cond delay="1668"/>
                                          </p:stCondLst>
                                        </p:cTn>
                                        <p:tgtEl>
                                          <p:spTgt spid="22"/>
                                        </p:tgtEl>
                                      </p:cBhvr>
                                      <p:to x="100000" y="100000"/>
                                    </p:animScale>
                                    <p:animScale>
                                      <p:cBhvr>
                                        <p:cTn id="39" dur="26">
                                          <p:stCondLst>
                                            <p:cond delay="1808"/>
                                          </p:stCondLst>
                                        </p:cTn>
                                        <p:tgtEl>
                                          <p:spTgt spid="22"/>
                                        </p:tgtEl>
                                      </p:cBhvr>
                                      <p:to x="100000" y="95000"/>
                                    </p:animScale>
                                    <p:animScale>
                                      <p:cBhvr>
                                        <p:cTn id="40" dur="166" decel="50000">
                                          <p:stCondLst>
                                            <p:cond delay="1834"/>
                                          </p:stCondLst>
                                        </p:cTn>
                                        <p:tgtEl>
                                          <p:spTgt spid="22"/>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Effect transition="in" filter="fade">
                                      <p:cBhvr>
                                        <p:cTn id="45" dur="1000"/>
                                        <p:tgtEl>
                                          <p:spTgt spid="2">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80">
                                          <p:stCondLst>
                                            <p:cond delay="0"/>
                                          </p:stCondLst>
                                        </p:cTn>
                                        <p:tgtEl>
                                          <p:spTgt spid="24"/>
                                        </p:tgtEl>
                                      </p:cBhvr>
                                    </p:animEffect>
                                    <p:anim calcmode="lin" valueType="num">
                                      <p:cBhvr>
                                        <p:cTn id="5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0" dur="26">
                                          <p:stCondLst>
                                            <p:cond delay="650"/>
                                          </p:stCondLst>
                                        </p:cTn>
                                        <p:tgtEl>
                                          <p:spTgt spid="24"/>
                                        </p:tgtEl>
                                      </p:cBhvr>
                                      <p:to x="100000" y="60000"/>
                                    </p:animScale>
                                    <p:animScale>
                                      <p:cBhvr>
                                        <p:cTn id="61" dur="166" decel="50000">
                                          <p:stCondLst>
                                            <p:cond delay="676"/>
                                          </p:stCondLst>
                                        </p:cTn>
                                        <p:tgtEl>
                                          <p:spTgt spid="24"/>
                                        </p:tgtEl>
                                      </p:cBhvr>
                                      <p:to x="100000" y="100000"/>
                                    </p:animScale>
                                    <p:animScale>
                                      <p:cBhvr>
                                        <p:cTn id="62" dur="26">
                                          <p:stCondLst>
                                            <p:cond delay="1312"/>
                                          </p:stCondLst>
                                        </p:cTn>
                                        <p:tgtEl>
                                          <p:spTgt spid="24"/>
                                        </p:tgtEl>
                                      </p:cBhvr>
                                      <p:to x="100000" y="80000"/>
                                    </p:animScale>
                                    <p:animScale>
                                      <p:cBhvr>
                                        <p:cTn id="63" dur="166" decel="50000">
                                          <p:stCondLst>
                                            <p:cond delay="1338"/>
                                          </p:stCondLst>
                                        </p:cTn>
                                        <p:tgtEl>
                                          <p:spTgt spid="24"/>
                                        </p:tgtEl>
                                      </p:cBhvr>
                                      <p:to x="100000" y="100000"/>
                                    </p:animScale>
                                    <p:animScale>
                                      <p:cBhvr>
                                        <p:cTn id="64" dur="26">
                                          <p:stCondLst>
                                            <p:cond delay="1642"/>
                                          </p:stCondLst>
                                        </p:cTn>
                                        <p:tgtEl>
                                          <p:spTgt spid="24"/>
                                        </p:tgtEl>
                                      </p:cBhvr>
                                      <p:to x="100000" y="90000"/>
                                    </p:animScale>
                                    <p:animScale>
                                      <p:cBhvr>
                                        <p:cTn id="65" dur="166" decel="50000">
                                          <p:stCondLst>
                                            <p:cond delay="1668"/>
                                          </p:stCondLst>
                                        </p:cTn>
                                        <p:tgtEl>
                                          <p:spTgt spid="24"/>
                                        </p:tgtEl>
                                      </p:cBhvr>
                                      <p:to x="100000" y="100000"/>
                                    </p:animScale>
                                    <p:animScale>
                                      <p:cBhvr>
                                        <p:cTn id="66" dur="26">
                                          <p:stCondLst>
                                            <p:cond delay="1808"/>
                                          </p:stCondLst>
                                        </p:cTn>
                                        <p:tgtEl>
                                          <p:spTgt spid="24"/>
                                        </p:tgtEl>
                                      </p:cBhvr>
                                      <p:to x="100000" y="95000"/>
                                    </p:animScale>
                                    <p:animScale>
                                      <p:cBhvr>
                                        <p:cTn id="67" dur="166" decel="50000">
                                          <p:stCondLst>
                                            <p:cond delay="1834"/>
                                          </p:stCondLst>
                                        </p:cTn>
                                        <p:tgtEl>
                                          <p:spTgt spid="24"/>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
                                            <p:txEl>
                                              <p:pRg st="4" end="4"/>
                                            </p:txEl>
                                          </p:spTgt>
                                        </p:tgtEl>
                                        <p:attrNameLst>
                                          <p:attrName>style.visibility</p:attrName>
                                        </p:attrNameLst>
                                      </p:cBhvr>
                                      <p:to>
                                        <p:strVal val="visible"/>
                                      </p:to>
                                    </p:set>
                                    <p:animEffect transition="in" filter="dissolve">
                                      <p:cBhvr>
                                        <p:cTn id="72" dur="1000"/>
                                        <p:tgtEl>
                                          <p:spTgt spid="2">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80">
                                          <p:stCondLst>
                                            <p:cond delay="0"/>
                                          </p:stCondLst>
                                        </p:cTn>
                                        <p:tgtEl>
                                          <p:spTgt spid="26"/>
                                        </p:tgtEl>
                                      </p:cBhvr>
                                    </p:animEffect>
                                    <p:anim calcmode="lin" valueType="num">
                                      <p:cBhvr>
                                        <p:cTn id="8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7" dur="26">
                                          <p:stCondLst>
                                            <p:cond delay="650"/>
                                          </p:stCondLst>
                                        </p:cTn>
                                        <p:tgtEl>
                                          <p:spTgt spid="26"/>
                                        </p:tgtEl>
                                      </p:cBhvr>
                                      <p:to x="100000" y="60000"/>
                                    </p:animScale>
                                    <p:animScale>
                                      <p:cBhvr>
                                        <p:cTn id="88" dur="166" decel="50000">
                                          <p:stCondLst>
                                            <p:cond delay="676"/>
                                          </p:stCondLst>
                                        </p:cTn>
                                        <p:tgtEl>
                                          <p:spTgt spid="26"/>
                                        </p:tgtEl>
                                      </p:cBhvr>
                                      <p:to x="100000" y="100000"/>
                                    </p:animScale>
                                    <p:animScale>
                                      <p:cBhvr>
                                        <p:cTn id="89" dur="26">
                                          <p:stCondLst>
                                            <p:cond delay="1312"/>
                                          </p:stCondLst>
                                        </p:cTn>
                                        <p:tgtEl>
                                          <p:spTgt spid="26"/>
                                        </p:tgtEl>
                                      </p:cBhvr>
                                      <p:to x="100000" y="80000"/>
                                    </p:animScale>
                                    <p:animScale>
                                      <p:cBhvr>
                                        <p:cTn id="90" dur="166" decel="50000">
                                          <p:stCondLst>
                                            <p:cond delay="1338"/>
                                          </p:stCondLst>
                                        </p:cTn>
                                        <p:tgtEl>
                                          <p:spTgt spid="26"/>
                                        </p:tgtEl>
                                      </p:cBhvr>
                                      <p:to x="100000" y="100000"/>
                                    </p:animScale>
                                    <p:animScale>
                                      <p:cBhvr>
                                        <p:cTn id="91" dur="26">
                                          <p:stCondLst>
                                            <p:cond delay="1642"/>
                                          </p:stCondLst>
                                        </p:cTn>
                                        <p:tgtEl>
                                          <p:spTgt spid="26"/>
                                        </p:tgtEl>
                                      </p:cBhvr>
                                      <p:to x="100000" y="90000"/>
                                    </p:animScale>
                                    <p:animScale>
                                      <p:cBhvr>
                                        <p:cTn id="92" dur="166" decel="50000">
                                          <p:stCondLst>
                                            <p:cond delay="1668"/>
                                          </p:stCondLst>
                                        </p:cTn>
                                        <p:tgtEl>
                                          <p:spTgt spid="26"/>
                                        </p:tgtEl>
                                      </p:cBhvr>
                                      <p:to x="100000" y="100000"/>
                                    </p:animScale>
                                    <p:animScale>
                                      <p:cBhvr>
                                        <p:cTn id="93" dur="26">
                                          <p:stCondLst>
                                            <p:cond delay="1808"/>
                                          </p:stCondLst>
                                        </p:cTn>
                                        <p:tgtEl>
                                          <p:spTgt spid="26"/>
                                        </p:tgtEl>
                                      </p:cBhvr>
                                      <p:to x="100000" y="95000"/>
                                    </p:animScale>
                                    <p:animScale>
                                      <p:cBhvr>
                                        <p:cTn id="94" dur="166" decel="50000">
                                          <p:stCondLst>
                                            <p:cond delay="1834"/>
                                          </p:stCondLst>
                                        </p:cTn>
                                        <p:tgtEl>
                                          <p:spTgt spid="26"/>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0" presetClass="entr" presetSubtype="0" fill="hold" nodeType="click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edge">
                                      <p:cBhvr>
                                        <p:cTn id="99" dur="1000"/>
                                        <p:tgtEl>
                                          <p:spTgt spid="2">
                                            <p:txEl>
                                              <p:pRg st="5" end="5"/>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down)">
                                      <p:cBhvr>
                                        <p:cTn id="108" dur="435">
                                          <p:stCondLst>
                                            <p:cond delay="0"/>
                                          </p:stCondLst>
                                        </p:cTn>
                                        <p:tgtEl>
                                          <p:spTgt spid="27"/>
                                        </p:tgtEl>
                                      </p:cBhvr>
                                    </p:animEffect>
                                    <p:anim calcmode="lin" valueType="num">
                                      <p:cBhvr>
                                        <p:cTn id="109" dur="1367"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0" dur="498"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11" dur="498" tmFilter="0, 0; 0.125,0.2665; 0.25,0.4; 0.375,0.465; 0.5,0.5;  0.625,0.535; 0.75,0.6; 0.875,0.7335; 1,1">
                                          <p:stCondLst>
                                            <p:cond delay="498"/>
                                          </p:stCondLst>
                                        </p:cTn>
                                        <p:tgtEl>
                                          <p:spTgt spid="27"/>
                                        </p:tgtEl>
                                        <p:attrNameLst>
                                          <p:attrName>ppt_y</p:attrName>
                                        </p:attrNameLst>
                                      </p:cBhvr>
                                      <p:tavLst>
                                        <p:tav tm="0" fmla="#ppt_y-sin(pi*$)/9">
                                          <p:val>
                                            <p:fltVal val="0"/>
                                          </p:val>
                                        </p:tav>
                                        <p:tav tm="100000">
                                          <p:val>
                                            <p:fltVal val="1"/>
                                          </p:val>
                                        </p:tav>
                                      </p:tavLst>
                                    </p:anim>
                                    <p:anim calcmode="lin" valueType="num">
                                      <p:cBhvr>
                                        <p:cTn id="112" dur="249" tmFilter="0, 0; 0.125,0.2665; 0.25,0.4; 0.375,0.465; 0.5,0.5;  0.625,0.535; 0.75,0.6; 0.875,0.7335; 1,1">
                                          <p:stCondLst>
                                            <p:cond delay="993"/>
                                          </p:stCondLst>
                                        </p:cTn>
                                        <p:tgtEl>
                                          <p:spTgt spid="27"/>
                                        </p:tgtEl>
                                        <p:attrNameLst>
                                          <p:attrName>ppt_y</p:attrName>
                                        </p:attrNameLst>
                                      </p:cBhvr>
                                      <p:tavLst>
                                        <p:tav tm="0" fmla="#ppt_y-sin(pi*$)/27">
                                          <p:val>
                                            <p:fltVal val="0"/>
                                          </p:val>
                                        </p:tav>
                                        <p:tav tm="100000">
                                          <p:val>
                                            <p:fltVal val="1"/>
                                          </p:val>
                                        </p:tav>
                                      </p:tavLst>
                                    </p:anim>
                                    <p:anim calcmode="lin" valueType="num">
                                      <p:cBhvr>
                                        <p:cTn id="113" dur="123" tmFilter="0, 0; 0.125,0.2665; 0.25,0.4; 0.375,0.465; 0.5,0.5;  0.625,0.535; 0.75,0.6; 0.875,0.7335; 1,1">
                                          <p:stCondLst>
                                            <p:cond delay="1242"/>
                                          </p:stCondLst>
                                        </p:cTn>
                                        <p:tgtEl>
                                          <p:spTgt spid="27"/>
                                        </p:tgtEl>
                                        <p:attrNameLst>
                                          <p:attrName>ppt_y</p:attrName>
                                        </p:attrNameLst>
                                      </p:cBhvr>
                                      <p:tavLst>
                                        <p:tav tm="0" fmla="#ppt_y-sin(pi*$)/81">
                                          <p:val>
                                            <p:fltVal val="0"/>
                                          </p:val>
                                        </p:tav>
                                        <p:tav tm="100000">
                                          <p:val>
                                            <p:fltVal val="1"/>
                                          </p:val>
                                        </p:tav>
                                      </p:tavLst>
                                    </p:anim>
                                    <p:animScale>
                                      <p:cBhvr>
                                        <p:cTn id="114" dur="20">
                                          <p:stCondLst>
                                            <p:cond delay="487"/>
                                          </p:stCondLst>
                                        </p:cTn>
                                        <p:tgtEl>
                                          <p:spTgt spid="27"/>
                                        </p:tgtEl>
                                      </p:cBhvr>
                                      <p:to x="100000" y="60000"/>
                                    </p:animScale>
                                    <p:animScale>
                                      <p:cBhvr>
                                        <p:cTn id="115" dur="124" decel="50000">
                                          <p:stCondLst>
                                            <p:cond delay="507"/>
                                          </p:stCondLst>
                                        </p:cTn>
                                        <p:tgtEl>
                                          <p:spTgt spid="27"/>
                                        </p:tgtEl>
                                      </p:cBhvr>
                                      <p:to x="100000" y="100000"/>
                                    </p:animScale>
                                    <p:animScale>
                                      <p:cBhvr>
                                        <p:cTn id="116" dur="20">
                                          <p:stCondLst>
                                            <p:cond delay="984"/>
                                          </p:stCondLst>
                                        </p:cTn>
                                        <p:tgtEl>
                                          <p:spTgt spid="27"/>
                                        </p:tgtEl>
                                      </p:cBhvr>
                                      <p:to x="100000" y="80000"/>
                                    </p:animScale>
                                    <p:animScale>
                                      <p:cBhvr>
                                        <p:cTn id="117" dur="124" decel="50000">
                                          <p:stCondLst>
                                            <p:cond delay="1004"/>
                                          </p:stCondLst>
                                        </p:cTn>
                                        <p:tgtEl>
                                          <p:spTgt spid="27"/>
                                        </p:tgtEl>
                                      </p:cBhvr>
                                      <p:to x="100000" y="100000"/>
                                    </p:animScale>
                                    <p:animScale>
                                      <p:cBhvr>
                                        <p:cTn id="118" dur="20">
                                          <p:stCondLst>
                                            <p:cond delay="1231"/>
                                          </p:stCondLst>
                                        </p:cTn>
                                        <p:tgtEl>
                                          <p:spTgt spid="27"/>
                                        </p:tgtEl>
                                      </p:cBhvr>
                                      <p:to x="100000" y="90000"/>
                                    </p:animScale>
                                    <p:animScale>
                                      <p:cBhvr>
                                        <p:cTn id="119" dur="124" decel="50000">
                                          <p:stCondLst>
                                            <p:cond delay="1251"/>
                                          </p:stCondLst>
                                        </p:cTn>
                                        <p:tgtEl>
                                          <p:spTgt spid="27"/>
                                        </p:tgtEl>
                                      </p:cBhvr>
                                      <p:to x="100000" y="100000"/>
                                    </p:animScale>
                                    <p:animScale>
                                      <p:cBhvr>
                                        <p:cTn id="120" dur="20">
                                          <p:stCondLst>
                                            <p:cond delay="1356"/>
                                          </p:stCondLst>
                                        </p:cTn>
                                        <p:tgtEl>
                                          <p:spTgt spid="27"/>
                                        </p:tgtEl>
                                      </p:cBhvr>
                                      <p:to x="100000" y="95000"/>
                                    </p:animScale>
                                    <p:animScale>
                                      <p:cBhvr>
                                        <p:cTn id="121" dur="124" decel="50000">
                                          <p:stCondLst>
                                            <p:cond delay="1376"/>
                                          </p:stCondLst>
                                        </p:cTn>
                                        <p:tgtEl>
                                          <p:spTgt spid="27"/>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28"/>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31"/>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29"/>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33"/>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30"/>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36"/>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P spid="8" grpId="0"/>
      <p:bldP spid="22" grpId="0" animBg="1"/>
      <p:bldP spid="24" grpId="0" animBg="1"/>
      <p:bldP spid="26" grpId="0" animBg="1"/>
      <p:bldP spid="27" grpId="0" animBg="1"/>
      <p:bldP spid="4" grpId="0" animBg="1"/>
      <p:bldP spid="28" grpId="0" animBg="1"/>
      <p:bldP spid="29" grpId="0" animBg="1"/>
      <p:bldP spid="30" grpId="0" animBg="1"/>
      <p:bldP spid="31" grpId="0" animBg="1"/>
      <p:bldP spid="32" grpId="0" animBg="1"/>
      <p:bldP spid="33" grpId="0" animBg="1"/>
      <p:bldP spid="34" grpId="0" animBg="1"/>
      <p:bldP spid="36" grpId="0" animBg="1"/>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764" y="156421"/>
            <a:ext cx="11858625" cy="65556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57150">
            <a:solidFill>
              <a:schemeClr val="tx1"/>
            </a:solidFill>
            <a:prstDash val="sysDash"/>
          </a:ln>
        </p:spPr>
        <p:txBody>
          <a:bodyPr wrap="square" rtlCol="0">
            <a:spAutoFit/>
          </a:bodyPr>
          <a:lstStyle/>
          <a:p>
            <a:pPr algn="ctr"/>
            <a:r>
              <a:rPr lang="en-US" sz="6000" dirty="0" smtClean="0">
                <a:latin typeface="Times New Roman" panose="02020603050405020304" pitchFamily="18" charset="0"/>
                <a:cs typeface="Times New Roman" panose="02020603050405020304" pitchFamily="18" charset="0"/>
              </a:rPr>
              <a:t>Group work:</a:t>
            </a:r>
          </a:p>
          <a:p>
            <a:pPr algn="just"/>
            <a:r>
              <a:rPr lang="en-US" sz="4000" dirty="0" smtClean="0">
                <a:latin typeface="Times New Roman" panose="02020603050405020304" pitchFamily="18" charset="0"/>
                <a:cs typeface="Times New Roman" panose="02020603050405020304" pitchFamily="18" charset="0"/>
              </a:rPr>
              <a:t>(I will ask the students to divide in six groups. They will read the following passage and find out the capital letters and the full stop from the passage. They will make circles around them.)</a:t>
            </a:r>
          </a:p>
          <a:p>
            <a:pPr algn="just"/>
            <a:r>
              <a:rPr lang="en-US" sz="4000" dirty="0" smtClean="0">
                <a:latin typeface="Times New Roman" panose="02020603050405020304" pitchFamily="18" charset="0"/>
                <a:cs typeface="Times New Roman" panose="02020603050405020304" pitchFamily="18" charset="0"/>
              </a:rPr>
              <a:t> </a:t>
            </a:r>
          </a:p>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Shihab</a:t>
            </a:r>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lives in Dhaka. One day, he is at home with his mother. They are talking. Suddenly, it starts raining. </a:t>
            </a:r>
            <a:r>
              <a:rPr lang="en-US" sz="4000" dirty="0" err="1">
                <a:latin typeface="Times New Roman" panose="02020603050405020304" pitchFamily="18" charset="0"/>
                <a:cs typeface="Times New Roman" panose="02020603050405020304" pitchFamily="18" charset="0"/>
              </a:rPr>
              <a:t>Shihab</a:t>
            </a:r>
            <a:r>
              <a:rPr lang="en-US" sz="4000" dirty="0">
                <a:latin typeface="Times New Roman" panose="02020603050405020304" pitchFamily="18" charset="0"/>
                <a:cs typeface="Times New Roman" panose="02020603050405020304" pitchFamily="18" charset="0"/>
              </a:rPr>
              <a:t> runs to the window and closes it. His mother is very happy. </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13" name="Freeform 12"/>
          <p:cNvSpPr/>
          <p:nvPr/>
        </p:nvSpPr>
        <p:spPr>
          <a:xfrm>
            <a:off x="6128471" y="5386388"/>
            <a:ext cx="329479" cy="316648"/>
          </a:xfrm>
          <a:custGeom>
            <a:avLst/>
            <a:gdLst>
              <a:gd name="connsiteX0" fmla="*/ 215179 w 329479"/>
              <a:gd name="connsiteY0" fmla="*/ 314325 h 316648"/>
              <a:gd name="connsiteX1" fmla="*/ 115167 w 329479"/>
              <a:gd name="connsiteY1" fmla="*/ 300037 h 316648"/>
              <a:gd name="connsiteX2" fmla="*/ 29442 w 329479"/>
              <a:gd name="connsiteY2" fmla="*/ 242887 h 316648"/>
              <a:gd name="connsiteX3" fmla="*/ 15154 w 329479"/>
              <a:gd name="connsiteY3" fmla="*/ 57150 h 316648"/>
              <a:gd name="connsiteX4" fmla="*/ 29442 w 329479"/>
              <a:gd name="connsiteY4" fmla="*/ 14287 h 316648"/>
              <a:gd name="connsiteX5" fmla="*/ 72304 w 329479"/>
              <a:gd name="connsiteY5" fmla="*/ 0 h 316648"/>
              <a:gd name="connsiteX6" fmla="*/ 158029 w 329479"/>
              <a:gd name="connsiteY6" fmla="*/ 14287 h 316648"/>
              <a:gd name="connsiteX7" fmla="*/ 200892 w 329479"/>
              <a:gd name="connsiteY7" fmla="*/ 28575 h 316648"/>
              <a:gd name="connsiteX8" fmla="*/ 286617 w 329479"/>
              <a:gd name="connsiteY8" fmla="*/ 100012 h 316648"/>
              <a:gd name="connsiteX9" fmla="*/ 315192 w 329479"/>
              <a:gd name="connsiteY9" fmla="*/ 142875 h 316648"/>
              <a:gd name="connsiteX10" fmla="*/ 329479 w 329479"/>
              <a:gd name="connsiteY10" fmla="*/ 185737 h 316648"/>
              <a:gd name="connsiteX11" fmla="*/ 229467 w 329479"/>
              <a:gd name="connsiteY11" fmla="*/ 285750 h 316648"/>
              <a:gd name="connsiteX12" fmla="*/ 215179 w 329479"/>
              <a:gd name="connsiteY12" fmla="*/ 314325 h 3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479" h="316648">
                <a:moveTo>
                  <a:pt x="215179" y="314325"/>
                </a:moveTo>
                <a:cubicBezTo>
                  <a:pt x="196129" y="316706"/>
                  <a:pt x="146598" y="312126"/>
                  <a:pt x="115167" y="300037"/>
                </a:cubicBezTo>
                <a:cubicBezTo>
                  <a:pt x="83113" y="287709"/>
                  <a:pt x="29442" y="242887"/>
                  <a:pt x="29442" y="242887"/>
                </a:cubicBezTo>
                <a:cubicBezTo>
                  <a:pt x="-5635" y="137657"/>
                  <a:pt x="-8030" y="173069"/>
                  <a:pt x="15154" y="57150"/>
                </a:cubicBezTo>
                <a:cubicBezTo>
                  <a:pt x="18108" y="42382"/>
                  <a:pt x="18793" y="24936"/>
                  <a:pt x="29442" y="14287"/>
                </a:cubicBezTo>
                <a:cubicBezTo>
                  <a:pt x="40091" y="3638"/>
                  <a:pt x="58017" y="4762"/>
                  <a:pt x="72304" y="0"/>
                </a:cubicBezTo>
                <a:cubicBezTo>
                  <a:pt x="100879" y="4762"/>
                  <a:pt x="129750" y="8003"/>
                  <a:pt x="158029" y="14287"/>
                </a:cubicBezTo>
                <a:cubicBezTo>
                  <a:pt x="172731" y="17554"/>
                  <a:pt x="187421" y="21840"/>
                  <a:pt x="200892" y="28575"/>
                </a:cubicBezTo>
                <a:cubicBezTo>
                  <a:pt x="233000" y="44629"/>
                  <a:pt x="264048" y="72930"/>
                  <a:pt x="286617" y="100012"/>
                </a:cubicBezTo>
                <a:cubicBezTo>
                  <a:pt x="297610" y="113204"/>
                  <a:pt x="305667" y="128587"/>
                  <a:pt x="315192" y="142875"/>
                </a:cubicBezTo>
                <a:cubicBezTo>
                  <a:pt x="319954" y="157162"/>
                  <a:pt x="329479" y="170677"/>
                  <a:pt x="329479" y="185737"/>
                </a:cubicBezTo>
                <a:lnTo>
                  <a:pt x="229467" y="285750"/>
                </a:lnTo>
                <a:cubicBezTo>
                  <a:pt x="183236" y="331979"/>
                  <a:pt x="234229" y="311944"/>
                  <a:pt x="215179" y="31432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984653" y="4057651"/>
            <a:ext cx="485800" cy="76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9124" y="5320846"/>
            <a:ext cx="485800" cy="76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15837" y="4769324"/>
            <a:ext cx="485800" cy="76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49644" y="4723760"/>
            <a:ext cx="485800" cy="76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939181" y="4106929"/>
            <a:ext cx="485800" cy="76966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314636" y="4106929"/>
            <a:ext cx="485800" cy="76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984769" y="5335465"/>
            <a:ext cx="485800" cy="76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406744" y="6266766"/>
            <a:ext cx="485800" cy="468078"/>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71455" y="5065626"/>
            <a:ext cx="469201" cy="468078"/>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5991802">
            <a:off x="5939181" y="5127044"/>
            <a:ext cx="485800" cy="307743"/>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613682" y="5687940"/>
            <a:ext cx="485800" cy="468078"/>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598875" y="4429372"/>
            <a:ext cx="469201" cy="468078"/>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560743" y="5046876"/>
            <a:ext cx="436646" cy="468078"/>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93971" y="2961195"/>
            <a:ext cx="5061397" cy="646331"/>
          </a:xfrm>
          <a:prstGeom prst="rect">
            <a:avLst/>
          </a:prstGeom>
          <a:noFill/>
        </p:spPr>
        <p:txBody>
          <a:bodyPr wrap="square" rtlCol="0">
            <a:spAutoFit/>
          </a:bodyPr>
          <a:lstStyle/>
          <a:p>
            <a:r>
              <a:rPr lang="en-US" sz="3600" dirty="0" smtClean="0">
                <a:solidFill>
                  <a:srgbClr val="6600FF"/>
                </a:solidFill>
                <a:latin typeface="Times New Roman" panose="02020603050405020304" pitchFamily="18" charset="0"/>
                <a:cs typeface="Times New Roman" panose="02020603050405020304" pitchFamily="18" charset="0"/>
              </a:rPr>
              <a:t>Let’s check their answers.</a:t>
            </a:r>
            <a:endParaRPr lang="en-US" sz="3600" dirty="0">
              <a:solidFill>
                <a:srgbClr val="66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29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3">
                                            <p:txEl>
                                              <p:pRg st="0" end="0"/>
                                            </p:txEl>
                                          </p:spTgt>
                                        </p:tgtEl>
                                      </p:cBhvr>
                                    </p:animEffect>
                                  </p:childTnLst>
                                </p:cTn>
                              </p:par>
                            </p:childTnLst>
                          </p:cTn>
                        </p:par>
                        <p:par>
                          <p:cTn id="9" fill="hold">
                            <p:stCondLst>
                              <p:cond delay="1200"/>
                            </p:stCondLst>
                            <p:childTnLst>
                              <p:par>
                                <p:cTn id="10" presetID="12" presetClass="entr" presetSubtype="4" fill="hold" nodeType="after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CrisscrossEtching/>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25842" y="340372"/>
            <a:ext cx="11659198" cy="5170646"/>
          </a:xfrm>
          <a:prstGeom prst="rect">
            <a:avLst/>
          </a:prstGeom>
          <a:noFill/>
        </p:spPr>
        <p:txBody>
          <a:bodyPr wrap="square" rtlCol="0">
            <a:spAutoFit/>
          </a:bodyPr>
          <a:lstStyle/>
          <a:p>
            <a:pPr algn="ctr"/>
            <a:r>
              <a:rPr lang="en-US" sz="7200" dirty="0" smtClean="0">
                <a:latin typeface="Times New Roman" panose="02020603050405020304" pitchFamily="18" charset="0"/>
                <a:cs typeface="Times New Roman" panose="02020603050405020304" pitchFamily="18" charset="0"/>
              </a:rPr>
              <a:t>Pair work:</a:t>
            </a:r>
          </a:p>
          <a:p>
            <a:pPr algn="ctr"/>
            <a:r>
              <a:rPr lang="en-US" sz="4000" dirty="0" smtClean="0">
                <a:latin typeface="Times New Roman" panose="02020603050405020304" pitchFamily="18" charset="0"/>
                <a:cs typeface="Times New Roman" panose="02020603050405020304" pitchFamily="18" charset="0"/>
              </a:rPr>
              <a:t>(Student will discuss in pair and write the following passage again by using capital letters and full stop.)</a:t>
            </a:r>
          </a:p>
          <a:p>
            <a:pPr algn="ctr"/>
            <a:endParaRPr lang="en-US" sz="4000" u="sng" dirty="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anik</a:t>
            </a:r>
            <a:r>
              <a:rPr lang="en-US" sz="4000" dirty="0" smtClean="0">
                <a:latin typeface="Times New Roman" panose="02020603050405020304" pitchFamily="18" charset="0"/>
                <a:cs typeface="Times New Roman" panose="02020603050405020304" pitchFamily="18" charset="0"/>
              </a:rPr>
              <a:t> is six years old    e has a sister    </a:t>
            </a:r>
            <a:r>
              <a:rPr lang="en-US" sz="4000" dirty="0" err="1" smtClean="0">
                <a:latin typeface="Times New Roman" panose="02020603050405020304" pitchFamily="18" charset="0"/>
                <a:cs typeface="Times New Roman" panose="02020603050405020304" pitchFamily="18" charset="0"/>
              </a:rPr>
              <a:t>er</a:t>
            </a:r>
            <a:r>
              <a:rPr lang="en-US" sz="4000" dirty="0" smtClean="0">
                <a:latin typeface="Times New Roman" panose="02020603050405020304" pitchFamily="18" charset="0"/>
                <a:cs typeface="Times New Roman" panose="02020603050405020304" pitchFamily="18" charset="0"/>
              </a:rPr>
              <a:t> name is    </a:t>
            </a:r>
            <a:r>
              <a:rPr lang="en-US" sz="4000" dirty="0" err="1" smtClean="0">
                <a:latin typeface="Times New Roman" panose="02020603050405020304" pitchFamily="18" charset="0"/>
                <a:cs typeface="Times New Roman" panose="02020603050405020304" pitchFamily="18" charset="0"/>
              </a:rPr>
              <a:t>ina</a:t>
            </a:r>
            <a:r>
              <a:rPr lang="en-US" sz="4000" dirty="0" smtClean="0">
                <a:latin typeface="Times New Roman" panose="02020603050405020304" pitchFamily="18" charset="0"/>
                <a:cs typeface="Times New Roman" panose="02020603050405020304" pitchFamily="18" charset="0"/>
              </a:rPr>
              <a:t> </a:t>
            </a:r>
          </a:p>
          <a:p>
            <a:pPr algn="just"/>
            <a:r>
              <a:rPr lang="en-US" sz="4000" dirty="0" smtClean="0">
                <a:latin typeface="Times New Roman" panose="02020603050405020304" pitchFamily="18" charset="0"/>
                <a:cs typeface="Times New Roman" panose="02020603050405020304" pitchFamily="18" charset="0"/>
              </a:rPr>
              <a:t>   he is five years old     </a:t>
            </a:r>
            <a:r>
              <a:rPr lang="en-US" sz="4000" dirty="0" err="1" smtClean="0">
                <a:latin typeface="Times New Roman" panose="02020603050405020304" pitchFamily="18" charset="0"/>
                <a:cs typeface="Times New Roman" panose="02020603050405020304" pitchFamily="18" charset="0"/>
              </a:rPr>
              <a:t>anik</a:t>
            </a:r>
            <a:r>
              <a:rPr lang="en-US" sz="4000" dirty="0" smtClean="0">
                <a:latin typeface="Times New Roman" panose="02020603050405020304" pitchFamily="18" charset="0"/>
                <a:cs typeface="Times New Roman" panose="02020603050405020304" pitchFamily="18" charset="0"/>
              </a:rPr>
              <a:t> and    </a:t>
            </a:r>
            <a:r>
              <a:rPr lang="en-US" sz="4000" dirty="0" err="1" smtClean="0">
                <a:latin typeface="Times New Roman" panose="02020603050405020304" pitchFamily="18" charset="0"/>
                <a:cs typeface="Times New Roman" panose="02020603050405020304" pitchFamily="18" charset="0"/>
              </a:rPr>
              <a:t>ina</a:t>
            </a:r>
            <a:r>
              <a:rPr lang="en-US" sz="4000" dirty="0" smtClean="0">
                <a:latin typeface="Times New Roman" panose="02020603050405020304" pitchFamily="18" charset="0"/>
                <a:cs typeface="Times New Roman" panose="02020603050405020304" pitchFamily="18" charset="0"/>
              </a:rPr>
              <a:t> live in   </a:t>
            </a:r>
            <a:r>
              <a:rPr lang="en-US" sz="4000" dirty="0" err="1" smtClean="0">
                <a:latin typeface="Times New Roman" panose="02020603050405020304" pitchFamily="18" charset="0"/>
                <a:cs typeface="Times New Roman" panose="02020603050405020304" pitchFamily="18" charset="0"/>
              </a:rPr>
              <a:t>ylhet</a:t>
            </a:r>
            <a:r>
              <a:rPr lang="en-US" sz="4000" dirty="0" smtClean="0">
                <a:latin typeface="Times New Roman" panose="02020603050405020304" pitchFamily="18" charset="0"/>
                <a:cs typeface="Times New Roman" panose="02020603050405020304" pitchFamily="18" charset="0"/>
              </a:rPr>
              <a:t> with their parents</a:t>
            </a:r>
          </a:p>
          <a:p>
            <a:pPr algn="ct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46759" y="3235031"/>
            <a:ext cx="528638"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m</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03897" y="3233827"/>
            <a:ext cx="614362" cy="707886"/>
          </a:xfrm>
          <a:prstGeom prst="rect">
            <a:avLst/>
          </a:prstGeom>
          <a:noFill/>
        </p:spPr>
        <p:txBody>
          <a:bodyPr wrap="square" rtlCol="0">
            <a:spAutoFit/>
          </a:bodyPr>
          <a:lstStyle/>
          <a:p>
            <a:r>
              <a:rPr lang="en-US" sz="4000" dirty="0" smtClean="0">
                <a:solidFill>
                  <a:srgbClr val="00B050"/>
                </a:solidFill>
                <a:latin typeface="Times New Roman" panose="02020603050405020304" pitchFamily="18" charset="0"/>
                <a:cs typeface="Times New Roman" panose="02020603050405020304" pitchFamily="18" charset="0"/>
              </a:rPr>
              <a:t>M</a:t>
            </a:r>
            <a:endParaRPr lang="en-US" sz="40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533135" y="3262201"/>
            <a:ext cx="614362" cy="707886"/>
          </a:xfrm>
          <a:prstGeom prst="rect">
            <a:avLst/>
          </a:prstGeom>
          <a:noFill/>
        </p:spPr>
        <p:txBody>
          <a:bodyPr wrap="square" rtlCol="0">
            <a:spAutoFit/>
          </a:bodyPr>
          <a:lstStyle/>
          <a:p>
            <a:r>
              <a:rPr lang="en-US" sz="4000" dirty="0" smtClean="0">
                <a:solidFill>
                  <a:schemeClr val="accent2"/>
                </a:solidFill>
                <a:latin typeface="Times New Roman" panose="02020603050405020304" pitchFamily="18" charset="0"/>
                <a:cs typeface="Times New Roman" panose="02020603050405020304" pitchFamily="18" charset="0"/>
              </a:rPr>
              <a:t>M</a:t>
            </a:r>
            <a:endParaRPr lang="en-US" sz="4000" dirty="0">
              <a:solidFill>
                <a:schemeClr val="accent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33613" y="2925695"/>
            <a:ext cx="614362" cy="707886"/>
          </a:xfrm>
          <a:prstGeom prst="rect">
            <a:avLst/>
          </a:prstGeom>
          <a:noFill/>
        </p:spPr>
        <p:txBody>
          <a:bodyPr wrap="square" rtlCol="0">
            <a:spAutoFit/>
          </a:bodyPr>
          <a:lstStyle/>
          <a:p>
            <a:endParaRPr lang="en-US"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0610148" y="3241535"/>
            <a:ext cx="528638"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m</a:t>
            </a:r>
            <a:endParaRPr lang="en-US" sz="40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4885342" y="3688444"/>
            <a:ext cx="110045" cy="90626"/>
          </a:xfrm>
          <a:prstGeom prst="rect">
            <a:avLst/>
          </a:prstGeom>
        </p:spPr>
      </p:pic>
      <p:pic>
        <p:nvPicPr>
          <p:cNvPr id="12" name="Picture 11"/>
          <p:cNvPicPr>
            <a:picLocks noChangeAspect="1"/>
          </p:cNvPicPr>
          <p:nvPr/>
        </p:nvPicPr>
        <p:blipFill>
          <a:blip r:embed="rId4"/>
          <a:stretch>
            <a:fillRect/>
          </a:stretch>
        </p:blipFill>
        <p:spPr>
          <a:xfrm>
            <a:off x="7948579" y="3715827"/>
            <a:ext cx="120082" cy="98891"/>
          </a:xfrm>
          <a:prstGeom prst="rect">
            <a:avLst/>
          </a:prstGeom>
        </p:spPr>
      </p:pic>
      <p:pic>
        <p:nvPicPr>
          <p:cNvPr id="13" name="Picture 12"/>
          <p:cNvPicPr>
            <a:picLocks noChangeAspect="1"/>
          </p:cNvPicPr>
          <p:nvPr/>
        </p:nvPicPr>
        <p:blipFill>
          <a:blip r:embed="rId4"/>
          <a:stretch>
            <a:fillRect/>
          </a:stretch>
        </p:blipFill>
        <p:spPr>
          <a:xfrm>
            <a:off x="11734532" y="3715827"/>
            <a:ext cx="76795" cy="63243"/>
          </a:xfrm>
          <a:prstGeom prst="rect">
            <a:avLst/>
          </a:prstGeom>
        </p:spPr>
      </p:pic>
      <p:sp>
        <p:nvSpPr>
          <p:cNvPr id="7" name="TextBox 6"/>
          <p:cNvSpPr txBox="1"/>
          <p:nvPr/>
        </p:nvSpPr>
        <p:spPr>
          <a:xfrm>
            <a:off x="5020982" y="3248115"/>
            <a:ext cx="40005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h</a:t>
            </a:r>
            <a:endParaRPr lang="en-US"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936141" y="3233827"/>
            <a:ext cx="514350" cy="707886"/>
          </a:xfrm>
          <a:prstGeom prst="rect">
            <a:avLst/>
          </a:prstGeom>
          <a:noFill/>
        </p:spPr>
        <p:txBody>
          <a:bodyPr wrap="square" rtlCol="0">
            <a:spAutoFit/>
          </a:bodyPr>
          <a:lstStyle/>
          <a:p>
            <a:r>
              <a:rPr lang="en-US" sz="4000" dirty="0" smtClean="0">
                <a:solidFill>
                  <a:schemeClr val="accent4"/>
                </a:solidFill>
                <a:latin typeface="Times New Roman" panose="02020603050405020304" pitchFamily="18" charset="0"/>
                <a:cs typeface="Times New Roman" panose="02020603050405020304" pitchFamily="18" charset="0"/>
              </a:rPr>
              <a:t>H</a:t>
            </a:r>
            <a:endParaRPr lang="en-US" sz="4000" dirty="0">
              <a:solidFill>
                <a:schemeClr val="accent4"/>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126445" y="3233827"/>
            <a:ext cx="40005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h</a:t>
            </a:r>
            <a:endParaRPr lang="en-US" sz="4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8038720" y="3247913"/>
            <a:ext cx="514350" cy="707886"/>
          </a:xfrm>
          <a:prstGeom prst="rect">
            <a:avLst/>
          </a:prstGeom>
          <a:noFill/>
        </p:spPr>
        <p:txBody>
          <a:bodyPr wrap="square" rtlCol="0">
            <a:spAutoFit/>
          </a:bodyPr>
          <a:lstStyle/>
          <a:p>
            <a:r>
              <a:rPr lang="en-US" sz="4000" dirty="0" smtClean="0">
                <a:solidFill>
                  <a:schemeClr val="accent5">
                    <a:lumMod val="75000"/>
                  </a:schemeClr>
                </a:solidFill>
                <a:latin typeface="Times New Roman" panose="02020603050405020304" pitchFamily="18" charset="0"/>
                <a:cs typeface="Times New Roman" panose="02020603050405020304" pitchFamily="18" charset="0"/>
              </a:rPr>
              <a:t>H</a:t>
            </a:r>
            <a:endParaRPr lang="en-US" sz="40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127031" y="3874353"/>
            <a:ext cx="528638"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m</a:t>
            </a:r>
            <a:endParaRPr lang="en-US" sz="4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5063846" y="3874353"/>
            <a:ext cx="651154" cy="707886"/>
          </a:xfrm>
          <a:prstGeom prst="rect">
            <a:avLst/>
          </a:prstGeom>
          <a:noFill/>
        </p:spPr>
        <p:txBody>
          <a:bodyPr wrap="square" rtlCol="0">
            <a:spAutoFit/>
          </a:bodyPr>
          <a:lstStyle/>
          <a:p>
            <a:r>
              <a:rPr lang="en-US" sz="4000" dirty="0" smtClean="0">
                <a:solidFill>
                  <a:srgbClr val="F53B75"/>
                </a:solidFill>
                <a:latin typeface="Times New Roman" panose="02020603050405020304" pitchFamily="18" charset="0"/>
                <a:cs typeface="Times New Roman" panose="02020603050405020304" pitchFamily="18" charset="0"/>
              </a:rPr>
              <a:t>M</a:t>
            </a:r>
            <a:endParaRPr lang="en-US" sz="4000" dirty="0">
              <a:solidFill>
                <a:srgbClr val="F53B75"/>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0412730" y="3846192"/>
            <a:ext cx="485775" cy="707886"/>
          </a:xfrm>
          <a:prstGeom prst="rect">
            <a:avLst/>
          </a:prstGeom>
          <a:noFill/>
        </p:spPr>
        <p:txBody>
          <a:bodyPr wrap="square" rtlCol="0">
            <a:spAutoFit/>
          </a:bodyPr>
          <a:lstStyle/>
          <a:p>
            <a:r>
              <a:rPr lang="en-US" sz="4000" dirty="0" smtClean="0">
                <a:solidFill>
                  <a:srgbClr val="7030A0"/>
                </a:solidFill>
                <a:latin typeface="Times New Roman" panose="02020603050405020304" pitchFamily="18" charset="0"/>
                <a:cs typeface="Times New Roman" panose="02020603050405020304" pitchFamily="18" charset="0"/>
              </a:rPr>
              <a:t>S</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20664" y="3860065"/>
            <a:ext cx="341795"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s</a:t>
            </a:r>
            <a:endParaRPr lang="en-US" sz="4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318391" y="3844573"/>
            <a:ext cx="485775" cy="707886"/>
          </a:xfrm>
          <a:prstGeom prst="rect">
            <a:avLst/>
          </a:prstGeom>
          <a:noFill/>
        </p:spPr>
        <p:txBody>
          <a:bodyPr wrap="square" rtlCol="0">
            <a:spAutoFit/>
          </a:bodyPr>
          <a:lstStyle/>
          <a:p>
            <a:r>
              <a:rPr lang="en-US" sz="4000" dirty="0" smtClean="0">
                <a:solidFill>
                  <a:srgbClr val="F43CAA"/>
                </a:solidFill>
                <a:latin typeface="Times New Roman" panose="02020603050405020304" pitchFamily="18" charset="0"/>
                <a:cs typeface="Times New Roman" panose="02020603050405020304" pitchFamily="18" charset="0"/>
              </a:rPr>
              <a:t>S</a:t>
            </a:r>
            <a:endParaRPr lang="en-US" sz="4000" dirty="0">
              <a:solidFill>
                <a:srgbClr val="F43CAA"/>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478930" y="3819253"/>
            <a:ext cx="309698"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s</a:t>
            </a:r>
            <a:endParaRPr lang="en-US" sz="4000"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4"/>
          <a:stretch>
            <a:fillRect/>
          </a:stretch>
        </p:blipFill>
        <p:spPr>
          <a:xfrm>
            <a:off x="4854637" y="4358089"/>
            <a:ext cx="110045" cy="90626"/>
          </a:xfrm>
          <a:prstGeom prst="rect">
            <a:avLst/>
          </a:prstGeom>
        </p:spPr>
      </p:pic>
      <p:sp>
        <p:nvSpPr>
          <p:cNvPr id="23" name="TextBox 22"/>
          <p:cNvSpPr txBox="1"/>
          <p:nvPr/>
        </p:nvSpPr>
        <p:spPr>
          <a:xfrm>
            <a:off x="7637559" y="3865973"/>
            <a:ext cx="549154"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m</a:t>
            </a:r>
            <a:endParaRPr lang="en-US" sz="4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7580204" y="3875021"/>
            <a:ext cx="571500"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M</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4"/>
          <a:stretch>
            <a:fillRect/>
          </a:stretch>
        </p:blipFill>
        <p:spPr>
          <a:xfrm>
            <a:off x="3921187" y="4939114"/>
            <a:ext cx="110045" cy="90626"/>
          </a:xfrm>
          <a:prstGeom prst="rect">
            <a:avLst/>
          </a:prstGeom>
        </p:spPr>
      </p:pic>
      <p:sp>
        <p:nvSpPr>
          <p:cNvPr id="16" name="TextBox 15"/>
          <p:cNvSpPr txBox="1"/>
          <p:nvPr/>
        </p:nvSpPr>
        <p:spPr>
          <a:xfrm>
            <a:off x="2975337" y="2600269"/>
            <a:ext cx="6453188" cy="707886"/>
          </a:xfrm>
          <a:prstGeom prst="rect">
            <a:avLst/>
          </a:prstGeom>
          <a:noFill/>
        </p:spPr>
        <p:txBody>
          <a:bodyPr wrap="square" rtlCol="0">
            <a:spAutoFit/>
          </a:bodyPr>
          <a:lstStyle/>
          <a:p>
            <a:r>
              <a:rPr lang="en-US" sz="4000" i="1" dirty="0" smtClean="0">
                <a:latin typeface="Times New Roman" panose="02020603050405020304" pitchFamily="18" charset="0"/>
                <a:cs typeface="Times New Roman" panose="02020603050405020304" pitchFamily="18" charset="0"/>
              </a:rPr>
              <a:t>Match with your answers</a:t>
            </a:r>
            <a:endParaRPr 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9213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iterate type="wd">
                                    <p:tmPct val="10000"/>
                                  </p:iterate>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80">
                                          <p:stCondLst>
                                            <p:cond delay="0"/>
                                          </p:stCondLst>
                                        </p:cTn>
                                        <p:tgtEl>
                                          <p:spTgt spid="12"/>
                                        </p:tgtEl>
                                      </p:cBhvr>
                                    </p:animEffect>
                                    <p:anim calcmode="lin" valueType="num">
                                      <p:cBhvr>
                                        <p:cTn id="5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0" dur="26">
                                          <p:stCondLst>
                                            <p:cond delay="650"/>
                                          </p:stCondLst>
                                        </p:cTn>
                                        <p:tgtEl>
                                          <p:spTgt spid="12"/>
                                        </p:tgtEl>
                                      </p:cBhvr>
                                      <p:to x="100000" y="60000"/>
                                    </p:animScale>
                                    <p:animScale>
                                      <p:cBhvr>
                                        <p:cTn id="61" dur="166" decel="50000">
                                          <p:stCondLst>
                                            <p:cond delay="676"/>
                                          </p:stCondLst>
                                        </p:cTn>
                                        <p:tgtEl>
                                          <p:spTgt spid="12"/>
                                        </p:tgtEl>
                                      </p:cBhvr>
                                      <p:to x="100000" y="100000"/>
                                    </p:animScale>
                                    <p:animScale>
                                      <p:cBhvr>
                                        <p:cTn id="62" dur="26">
                                          <p:stCondLst>
                                            <p:cond delay="1312"/>
                                          </p:stCondLst>
                                        </p:cTn>
                                        <p:tgtEl>
                                          <p:spTgt spid="12"/>
                                        </p:tgtEl>
                                      </p:cBhvr>
                                      <p:to x="100000" y="80000"/>
                                    </p:animScale>
                                    <p:animScale>
                                      <p:cBhvr>
                                        <p:cTn id="63" dur="166" decel="50000">
                                          <p:stCondLst>
                                            <p:cond delay="1338"/>
                                          </p:stCondLst>
                                        </p:cTn>
                                        <p:tgtEl>
                                          <p:spTgt spid="12"/>
                                        </p:tgtEl>
                                      </p:cBhvr>
                                      <p:to x="100000" y="100000"/>
                                    </p:animScale>
                                    <p:animScale>
                                      <p:cBhvr>
                                        <p:cTn id="64" dur="26">
                                          <p:stCondLst>
                                            <p:cond delay="1642"/>
                                          </p:stCondLst>
                                        </p:cTn>
                                        <p:tgtEl>
                                          <p:spTgt spid="12"/>
                                        </p:tgtEl>
                                      </p:cBhvr>
                                      <p:to x="100000" y="90000"/>
                                    </p:animScale>
                                    <p:animScale>
                                      <p:cBhvr>
                                        <p:cTn id="65" dur="166" decel="50000">
                                          <p:stCondLst>
                                            <p:cond delay="1668"/>
                                          </p:stCondLst>
                                        </p:cTn>
                                        <p:tgtEl>
                                          <p:spTgt spid="12"/>
                                        </p:tgtEl>
                                      </p:cBhvr>
                                      <p:to x="100000" y="100000"/>
                                    </p:animScale>
                                    <p:animScale>
                                      <p:cBhvr>
                                        <p:cTn id="66" dur="26">
                                          <p:stCondLst>
                                            <p:cond delay="1808"/>
                                          </p:stCondLst>
                                        </p:cTn>
                                        <p:tgtEl>
                                          <p:spTgt spid="12"/>
                                        </p:tgtEl>
                                      </p:cBhvr>
                                      <p:to x="100000" y="95000"/>
                                    </p:animScale>
                                    <p:animScale>
                                      <p:cBhvr>
                                        <p:cTn id="67" dur="166" decel="50000">
                                          <p:stCondLst>
                                            <p:cond delay="1834"/>
                                          </p:stCondLst>
                                        </p:cTn>
                                        <p:tgtEl>
                                          <p:spTgt spid="12"/>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80">
                                          <p:stCondLst>
                                            <p:cond delay="0"/>
                                          </p:stCondLst>
                                        </p:cTn>
                                        <p:tgtEl>
                                          <p:spTgt spid="13"/>
                                        </p:tgtEl>
                                      </p:cBhvr>
                                    </p:animEffect>
                                    <p:anim calcmode="lin" valueType="num">
                                      <p:cBhvr>
                                        <p:cTn id="8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4" dur="26">
                                          <p:stCondLst>
                                            <p:cond delay="650"/>
                                          </p:stCondLst>
                                        </p:cTn>
                                        <p:tgtEl>
                                          <p:spTgt spid="13"/>
                                        </p:tgtEl>
                                      </p:cBhvr>
                                      <p:to x="100000" y="60000"/>
                                    </p:animScale>
                                    <p:animScale>
                                      <p:cBhvr>
                                        <p:cTn id="95" dur="166" decel="50000">
                                          <p:stCondLst>
                                            <p:cond delay="676"/>
                                          </p:stCondLst>
                                        </p:cTn>
                                        <p:tgtEl>
                                          <p:spTgt spid="13"/>
                                        </p:tgtEl>
                                      </p:cBhvr>
                                      <p:to x="100000" y="100000"/>
                                    </p:animScale>
                                    <p:animScale>
                                      <p:cBhvr>
                                        <p:cTn id="96" dur="26">
                                          <p:stCondLst>
                                            <p:cond delay="1312"/>
                                          </p:stCondLst>
                                        </p:cTn>
                                        <p:tgtEl>
                                          <p:spTgt spid="13"/>
                                        </p:tgtEl>
                                      </p:cBhvr>
                                      <p:to x="100000" y="80000"/>
                                    </p:animScale>
                                    <p:animScale>
                                      <p:cBhvr>
                                        <p:cTn id="97" dur="166" decel="50000">
                                          <p:stCondLst>
                                            <p:cond delay="1338"/>
                                          </p:stCondLst>
                                        </p:cTn>
                                        <p:tgtEl>
                                          <p:spTgt spid="13"/>
                                        </p:tgtEl>
                                      </p:cBhvr>
                                      <p:to x="100000" y="100000"/>
                                    </p:animScale>
                                    <p:animScale>
                                      <p:cBhvr>
                                        <p:cTn id="98" dur="26">
                                          <p:stCondLst>
                                            <p:cond delay="1642"/>
                                          </p:stCondLst>
                                        </p:cTn>
                                        <p:tgtEl>
                                          <p:spTgt spid="13"/>
                                        </p:tgtEl>
                                      </p:cBhvr>
                                      <p:to x="100000" y="90000"/>
                                    </p:animScale>
                                    <p:animScale>
                                      <p:cBhvr>
                                        <p:cTn id="99" dur="166" decel="50000">
                                          <p:stCondLst>
                                            <p:cond delay="1668"/>
                                          </p:stCondLst>
                                        </p:cTn>
                                        <p:tgtEl>
                                          <p:spTgt spid="13"/>
                                        </p:tgtEl>
                                      </p:cBhvr>
                                      <p:to x="100000" y="100000"/>
                                    </p:animScale>
                                    <p:animScale>
                                      <p:cBhvr>
                                        <p:cTn id="100" dur="26">
                                          <p:stCondLst>
                                            <p:cond delay="1808"/>
                                          </p:stCondLst>
                                        </p:cTn>
                                        <p:tgtEl>
                                          <p:spTgt spid="13"/>
                                        </p:tgtEl>
                                      </p:cBhvr>
                                      <p:to x="100000" y="95000"/>
                                    </p:animScale>
                                    <p:animScale>
                                      <p:cBhvr>
                                        <p:cTn id="101" dur="166" decel="50000">
                                          <p:stCondLst>
                                            <p:cond delay="1834"/>
                                          </p:stCondLst>
                                        </p:cTn>
                                        <p:tgtEl>
                                          <p:spTgt spid="13"/>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nodeType="click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wipe(down)">
                                      <p:cBhvr>
                                        <p:cTn id="114" dur="580">
                                          <p:stCondLst>
                                            <p:cond delay="0"/>
                                          </p:stCondLst>
                                        </p:cTn>
                                        <p:tgtEl>
                                          <p:spTgt spid="22"/>
                                        </p:tgtEl>
                                      </p:cBhvr>
                                    </p:animEffect>
                                    <p:anim calcmode="lin" valueType="num">
                                      <p:cBhvr>
                                        <p:cTn id="11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20" dur="26">
                                          <p:stCondLst>
                                            <p:cond delay="650"/>
                                          </p:stCondLst>
                                        </p:cTn>
                                        <p:tgtEl>
                                          <p:spTgt spid="22"/>
                                        </p:tgtEl>
                                      </p:cBhvr>
                                      <p:to x="100000" y="60000"/>
                                    </p:animScale>
                                    <p:animScale>
                                      <p:cBhvr>
                                        <p:cTn id="121" dur="166" decel="50000">
                                          <p:stCondLst>
                                            <p:cond delay="676"/>
                                          </p:stCondLst>
                                        </p:cTn>
                                        <p:tgtEl>
                                          <p:spTgt spid="22"/>
                                        </p:tgtEl>
                                      </p:cBhvr>
                                      <p:to x="100000" y="100000"/>
                                    </p:animScale>
                                    <p:animScale>
                                      <p:cBhvr>
                                        <p:cTn id="122" dur="26">
                                          <p:stCondLst>
                                            <p:cond delay="1312"/>
                                          </p:stCondLst>
                                        </p:cTn>
                                        <p:tgtEl>
                                          <p:spTgt spid="22"/>
                                        </p:tgtEl>
                                      </p:cBhvr>
                                      <p:to x="100000" y="80000"/>
                                    </p:animScale>
                                    <p:animScale>
                                      <p:cBhvr>
                                        <p:cTn id="123" dur="166" decel="50000">
                                          <p:stCondLst>
                                            <p:cond delay="1338"/>
                                          </p:stCondLst>
                                        </p:cTn>
                                        <p:tgtEl>
                                          <p:spTgt spid="22"/>
                                        </p:tgtEl>
                                      </p:cBhvr>
                                      <p:to x="100000" y="100000"/>
                                    </p:animScale>
                                    <p:animScale>
                                      <p:cBhvr>
                                        <p:cTn id="124" dur="26">
                                          <p:stCondLst>
                                            <p:cond delay="1642"/>
                                          </p:stCondLst>
                                        </p:cTn>
                                        <p:tgtEl>
                                          <p:spTgt spid="22"/>
                                        </p:tgtEl>
                                      </p:cBhvr>
                                      <p:to x="100000" y="90000"/>
                                    </p:animScale>
                                    <p:animScale>
                                      <p:cBhvr>
                                        <p:cTn id="125" dur="166" decel="50000">
                                          <p:stCondLst>
                                            <p:cond delay="1668"/>
                                          </p:stCondLst>
                                        </p:cTn>
                                        <p:tgtEl>
                                          <p:spTgt spid="22"/>
                                        </p:tgtEl>
                                      </p:cBhvr>
                                      <p:to x="100000" y="100000"/>
                                    </p:animScale>
                                    <p:animScale>
                                      <p:cBhvr>
                                        <p:cTn id="126" dur="26">
                                          <p:stCondLst>
                                            <p:cond delay="1808"/>
                                          </p:stCondLst>
                                        </p:cTn>
                                        <p:tgtEl>
                                          <p:spTgt spid="22"/>
                                        </p:tgtEl>
                                      </p:cBhvr>
                                      <p:to x="100000" y="95000"/>
                                    </p:animScale>
                                    <p:animScale>
                                      <p:cBhvr>
                                        <p:cTn id="127" dur="166" decel="50000">
                                          <p:stCondLst>
                                            <p:cond delay="1834"/>
                                          </p:stCondLst>
                                        </p:cTn>
                                        <p:tgtEl>
                                          <p:spTgt spid="22"/>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grpId="0" nodeType="clickEffect">
                                  <p:stCondLst>
                                    <p:cond delay="0"/>
                                  </p:stCondLst>
                                  <p:childTnLst>
                                    <p:set>
                                      <p:cBhvr>
                                        <p:cTn id="131" dur="1" fill="hold">
                                          <p:stCondLst>
                                            <p:cond delay="0"/>
                                          </p:stCondLst>
                                        </p:cTn>
                                        <p:tgtEl>
                                          <p:spTgt spid="17"/>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1" nodeType="clickEffect">
                                  <p:stCondLst>
                                    <p:cond delay="0"/>
                                  </p:stCondLst>
                                  <p:childTnLst>
                                    <p:set>
                                      <p:cBhvr>
                                        <p:cTn id="135" dur="1" fill="hold">
                                          <p:stCondLst>
                                            <p:cond delay="0"/>
                                          </p:stCondLst>
                                        </p:cTn>
                                        <p:tgtEl>
                                          <p:spTgt spid="18"/>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xit" presetSubtype="0" fill="hold" grpId="0" nodeType="clickEffect">
                                  <p:stCondLst>
                                    <p:cond delay="0"/>
                                  </p:stCondLst>
                                  <p:childTnLst>
                                    <p:set>
                                      <p:cBhvr>
                                        <p:cTn id="139" dur="1" fill="hold">
                                          <p:stCondLst>
                                            <p:cond delay="0"/>
                                          </p:stCondLst>
                                        </p:cTn>
                                        <p:tgtEl>
                                          <p:spTgt spid="23"/>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24"/>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grpId="0" nodeType="clickEffect">
                                  <p:stCondLst>
                                    <p:cond delay="0"/>
                                  </p:stCondLst>
                                  <p:childTnLst>
                                    <p:set>
                                      <p:cBhvr>
                                        <p:cTn id="147" dur="1" fill="hold">
                                          <p:stCondLst>
                                            <p:cond delay="0"/>
                                          </p:stCondLst>
                                        </p:cTn>
                                        <p:tgtEl>
                                          <p:spTgt spid="21"/>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10"/>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26" presetClass="entr" presetSubtype="0" fill="hold" nodeType="clickEffect">
                                  <p:stCondLst>
                                    <p:cond delay="0"/>
                                  </p:stCondLst>
                                  <p:childTnLst>
                                    <p:set>
                                      <p:cBhvr>
                                        <p:cTn id="155" dur="1" fill="hold">
                                          <p:stCondLst>
                                            <p:cond delay="0"/>
                                          </p:stCondLst>
                                        </p:cTn>
                                        <p:tgtEl>
                                          <p:spTgt spid="25"/>
                                        </p:tgtEl>
                                        <p:attrNameLst>
                                          <p:attrName>style.visibility</p:attrName>
                                        </p:attrNameLst>
                                      </p:cBhvr>
                                      <p:to>
                                        <p:strVal val="visible"/>
                                      </p:to>
                                    </p:set>
                                    <p:animEffect transition="in" filter="wipe(down)">
                                      <p:cBhvr>
                                        <p:cTn id="156" dur="580">
                                          <p:stCondLst>
                                            <p:cond delay="0"/>
                                          </p:stCondLst>
                                        </p:cTn>
                                        <p:tgtEl>
                                          <p:spTgt spid="25"/>
                                        </p:tgtEl>
                                      </p:cBhvr>
                                    </p:animEffect>
                                    <p:anim calcmode="lin" valueType="num">
                                      <p:cBhvr>
                                        <p:cTn id="15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62" dur="26">
                                          <p:stCondLst>
                                            <p:cond delay="650"/>
                                          </p:stCondLst>
                                        </p:cTn>
                                        <p:tgtEl>
                                          <p:spTgt spid="25"/>
                                        </p:tgtEl>
                                      </p:cBhvr>
                                      <p:to x="100000" y="60000"/>
                                    </p:animScale>
                                    <p:animScale>
                                      <p:cBhvr>
                                        <p:cTn id="163" dur="166" decel="50000">
                                          <p:stCondLst>
                                            <p:cond delay="676"/>
                                          </p:stCondLst>
                                        </p:cTn>
                                        <p:tgtEl>
                                          <p:spTgt spid="25"/>
                                        </p:tgtEl>
                                      </p:cBhvr>
                                      <p:to x="100000" y="100000"/>
                                    </p:animScale>
                                    <p:animScale>
                                      <p:cBhvr>
                                        <p:cTn id="164" dur="26">
                                          <p:stCondLst>
                                            <p:cond delay="1312"/>
                                          </p:stCondLst>
                                        </p:cTn>
                                        <p:tgtEl>
                                          <p:spTgt spid="25"/>
                                        </p:tgtEl>
                                      </p:cBhvr>
                                      <p:to x="100000" y="80000"/>
                                    </p:animScale>
                                    <p:animScale>
                                      <p:cBhvr>
                                        <p:cTn id="165" dur="166" decel="50000">
                                          <p:stCondLst>
                                            <p:cond delay="1338"/>
                                          </p:stCondLst>
                                        </p:cTn>
                                        <p:tgtEl>
                                          <p:spTgt spid="25"/>
                                        </p:tgtEl>
                                      </p:cBhvr>
                                      <p:to x="100000" y="100000"/>
                                    </p:animScale>
                                    <p:animScale>
                                      <p:cBhvr>
                                        <p:cTn id="166" dur="26">
                                          <p:stCondLst>
                                            <p:cond delay="1642"/>
                                          </p:stCondLst>
                                        </p:cTn>
                                        <p:tgtEl>
                                          <p:spTgt spid="25"/>
                                        </p:tgtEl>
                                      </p:cBhvr>
                                      <p:to x="100000" y="90000"/>
                                    </p:animScale>
                                    <p:animScale>
                                      <p:cBhvr>
                                        <p:cTn id="167" dur="166" decel="50000">
                                          <p:stCondLst>
                                            <p:cond delay="1668"/>
                                          </p:stCondLst>
                                        </p:cTn>
                                        <p:tgtEl>
                                          <p:spTgt spid="25"/>
                                        </p:tgtEl>
                                      </p:cBhvr>
                                      <p:to x="100000" y="100000"/>
                                    </p:animScale>
                                    <p:animScale>
                                      <p:cBhvr>
                                        <p:cTn id="168" dur="26">
                                          <p:stCondLst>
                                            <p:cond delay="1808"/>
                                          </p:stCondLst>
                                        </p:cTn>
                                        <p:tgtEl>
                                          <p:spTgt spid="25"/>
                                        </p:tgtEl>
                                      </p:cBhvr>
                                      <p:to x="100000" y="95000"/>
                                    </p:animScale>
                                    <p:animScale>
                                      <p:cBhvr>
                                        <p:cTn id="169"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7" grpId="0"/>
      <p:bldP spid="9" grpId="0"/>
      <p:bldP spid="14" grpId="0"/>
      <p:bldP spid="15" grpId="0"/>
      <p:bldP spid="17" grpId="0"/>
      <p:bldP spid="18" grpId="1"/>
      <p:bldP spid="10" grpId="0"/>
      <p:bldP spid="19" grpId="0"/>
      <p:bldP spid="20" grpId="0"/>
      <p:bldP spid="21" grpId="0"/>
      <p:bldP spid="23" grpId="0"/>
      <p:bldP spid="2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175" y="200025"/>
            <a:ext cx="11658600" cy="6463308"/>
          </a:xfrm>
          <a:prstGeom prst="rect">
            <a:avLst/>
          </a:prstGeom>
          <a:gradFill flip="none" rotWithShape="1">
            <a:gsLst>
              <a:gs pos="0">
                <a:schemeClr val="accent4">
                  <a:lumMod val="40000"/>
                  <a:lumOff val="60000"/>
                </a:schemeClr>
              </a:gs>
              <a:gs pos="39000">
                <a:schemeClr val="accent2">
                  <a:lumMod val="40000"/>
                  <a:lumOff val="60000"/>
                </a:schemeClr>
              </a:gs>
              <a:gs pos="78000">
                <a:schemeClr val="accent1">
                  <a:tint val="23500"/>
                  <a:satMod val="160000"/>
                </a:schemeClr>
              </a:gs>
            </a:gsLst>
            <a:lin ang="10800000" scaled="1"/>
            <a:tileRect/>
          </a:gradFill>
          <a:effectLst>
            <a:glow rad="228600">
              <a:schemeClr val="accent2">
                <a:satMod val="175000"/>
                <a:alpha val="40000"/>
              </a:schemeClr>
            </a:glow>
          </a:effectLst>
        </p:spPr>
        <p:txBody>
          <a:bodyPr wrap="square" rtlCol="0">
            <a:spAutoFit/>
          </a:bodyPr>
          <a:lstStyle/>
          <a:p>
            <a:r>
              <a:rPr lang="en-US" sz="5400" dirty="0" err="1" smtClean="0">
                <a:latin typeface="Times New Roman" panose="02020603050405020304" pitchFamily="18" charset="0"/>
                <a:cs typeface="Times New Roman" panose="02020603050405020304" pitchFamily="18" charset="0"/>
              </a:rPr>
              <a:t>Indivisual</a:t>
            </a:r>
            <a:r>
              <a:rPr lang="en-US" sz="5400" dirty="0" smtClean="0">
                <a:latin typeface="Times New Roman" panose="02020603050405020304" pitchFamily="18" charset="0"/>
                <a:cs typeface="Times New Roman" panose="02020603050405020304" pitchFamily="18" charset="0"/>
              </a:rPr>
              <a:t> work:</a:t>
            </a:r>
          </a:p>
          <a:p>
            <a:pPr algn="just"/>
            <a:r>
              <a:rPr lang="en-US" sz="3600" dirty="0" smtClean="0">
                <a:latin typeface="Times New Roman" panose="02020603050405020304" pitchFamily="18" charset="0"/>
                <a:cs typeface="Times New Roman" panose="02020603050405020304" pitchFamily="18" charset="0"/>
              </a:rPr>
              <a:t>I will write the following sentences on the board. Randomly selected students will come to the board and use capital letters and full stops in the sentences. If they do any mistake other students will correct them. </a:t>
            </a:r>
          </a:p>
          <a:p>
            <a:pPr algn="just"/>
            <a:endParaRPr lang="en-US" sz="3600" dirty="0" smtClean="0">
              <a:latin typeface="Times New Roman" panose="02020603050405020304" pitchFamily="18" charset="0"/>
              <a:cs typeface="Times New Roman" panose="02020603050405020304" pitchFamily="18" charset="0"/>
            </a:endParaRPr>
          </a:p>
          <a:p>
            <a:pPr marL="2571750" lvl="4" indent="-742950" algn="just">
              <a:buFont typeface="+mj-lt"/>
              <a:buAutoNum type="arabicPeriod"/>
            </a:pPr>
            <a:r>
              <a:rPr lang="en-US" sz="3600" dirty="0" err="1" smtClean="0">
                <a:latin typeface="Times New Roman" panose="02020603050405020304" pitchFamily="18" charset="0"/>
                <a:cs typeface="Times New Roman" panose="02020603050405020304" pitchFamily="18" charset="0"/>
              </a:rPr>
              <a:t>runa</a:t>
            </a:r>
            <a:r>
              <a:rPr lang="en-US" sz="3600" dirty="0" smtClean="0">
                <a:latin typeface="Times New Roman" panose="02020603050405020304" pitchFamily="18" charset="0"/>
                <a:cs typeface="Times New Roman" panose="02020603050405020304" pitchFamily="18" charset="0"/>
              </a:rPr>
              <a:t> is going to school</a:t>
            </a:r>
          </a:p>
          <a:p>
            <a:pPr marL="2571750" lvl="4" indent="-742950" algn="just">
              <a:buFont typeface="+mj-lt"/>
              <a:buAutoNum type="arabicPeriod"/>
            </a:pPr>
            <a:r>
              <a:rPr lang="en-US" sz="3600" dirty="0" err="1" smtClean="0">
                <a:latin typeface="Times New Roman" panose="02020603050405020304" pitchFamily="18" charset="0"/>
                <a:cs typeface="Times New Roman" panose="02020603050405020304" pitchFamily="18" charset="0"/>
              </a:rPr>
              <a:t>ankur</a:t>
            </a:r>
            <a:r>
              <a:rPr lang="en-US" sz="3600" dirty="0" smtClean="0">
                <a:latin typeface="Times New Roman" panose="02020603050405020304" pitchFamily="18" charset="0"/>
                <a:cs typeface="Times New Roman" panose="02020603050405020304" pitchFamily="18" charset="0"/>
              </a:rPr>
              <a:t> and </a:t>
            </a:r>
            <a:r>
              <a:rPr lang="en-US" sz="3600" dirty="0" err="1" smtClean="0">
                <a:latin typeface="Times New Roman" panose="02020603050405020304" pitchFamily="18" charset="0"/>
                <a:cs typeface="Times New Roman" panose="02020603050405020304" pitchFamily="18" charset="0"/>
              </a:rPr>
              <a:t>shuvo</a:t>
            </a:r>
            <a:r>
              <a:rPr lang="en-US" sz="3600" dirty="0" smtClean="0">
                <a:latin typeface="Times New Roman" panose="02020603050405020304" pitchFamily="18" charset="0"/>
                <a:cs typeface="Times New Roman" panose="02020603050405020304" pitchFamily="18" charset="0"/>
              </a:rPr>
              <a:t> live in </a:t>
            </a:r>
            <a:r>
              <a:rPr lang="en-US" sz="3600" dirty="0" err="1" smtClean="0">
                <a:latin typeface="Times New Roman" panose="02020603050405020304" pitchFamily="18" charset="0"/>
                <a:cs typeface="Times New Roman" panose="02020603050405020304" pitchFamily="18" charset="0"/>
              </a:rPr>
              <a:t>magura</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2571750" lvl="4" indent="-742950" algn="just">
              <a:buFont typeface="+mj-lt"/>
              <a:buAutoNum type="arabicPeriod"/>
            </a:pPr>
            <a:r>
              <a:rPr lang="en-US" sz="3600" dirty="0" err="1" smtClean="0">
                <a:latin typeface="Times New Roman" panose="02020603050405020304" pitchFamily="18" charset="0"/>
                <a:cs typeface="Times New Roman" panose="02020603050405020304" pitchFamily="18" charset="0"/>
              </a:rPr>
              <a:t>i</a:t>
            </a:r>
            <a:r>
              <a:rPr lang="en-US" sz="3600" dirty="0" smtClean="0">
                <a:latin typeface="Times New Roman" panose="02020603050405020304" pitchFamily="18" charset="0"/>
                <a:cs typeface="Times New Roman" panose="02020603050405020304" pitchFamily="18" charset="0"/>
              </a:rPr>
              <a:t> love </a:t>
            </a:r>
            <a:r>
              <a:rPr lang="en-US" sz="3600" dirty="0" err="1" smtClean="0">
                <a:latin typeface="Times New Roman" panose="02020603050405020304" pitchFamily="18" charset="0"/>
                <a:cs typeface="Times New Roman" panose="02020603050405020304" pitchFamily="18" charset="0"/>
              </a:rPr>
              <a:t>bangladesh</a:t>
            </a:r>
            <a:endParaRPr lang="en-US" sz="3600" dirty="0" smtClean="0">
              <a:latin typeface="Times New Roman" panose="02020603050405020304" pitchFamily="18" charset="0"/>
              <a:cs typeface="Times New Roman" panose="02020603050405020304" pitchFamily="18" charset="0"/>
            </a:endParaRPr>
          </a:p>
          <a:p>
            <a:pPr marL="2571750" lvl="4" indent="-742950" algn="just">
              <a:buFont typeface="+mj-lt"/>
              <a:buAutoNum type="arabicPeriod"/>
            </a:pPr>
            <a:r>
              <a:rPr lang="en-US" sz="3600" dirty="0" err="1" smtClean="0">
                <a:latin typeface="Times New Roman" panose="02020603050405020304" pitchFamily="18" charset="0"/>
                <a:cs typeface="Times New Roman" panose="02020603050405020304" pitchFamily="18" charset="0"/>
              </a:rPr>
              <a:t>mohona</a:t>
            </a:r>
            <a:r>
              <a:rPr lang="en-US" sz="3600" dirty="0" smtClean="0">
                <a:latin typeface="Times New Roman" panose="02020603050405020304" pitchFamily="18" charset="0"/>
                <a:cs typeface="Times New Roman" panose="02020603050405020304" pitchFamily="18" charset="0"/>
              </a:rPr>
              <a:t> is </a:t>
            </a:r>
            <a:r>
              <a:rPr lang="en-US" sz="3600" dirty="0" err="1" smtClean="0">
                <a:latin typeface="Times New Roman" panose="02020603050405020304" pitchFamily="18" charset="0"/>
                <a:cs typeface="Times New Roman" panose="02020603050405020304" pitchFamily="18" charset="0"/>
              </a:rPr>
              <a:t>samina’s</a:t>
            </a:r>
            <a:r>
              <a:rPr lang="en-US" sz="3600" dirty="0" smtClean="0">
                <a:latin typeface="Times New Roman" panose="02020603050405020304" pitchFamily="18" charset="0"/>
                <a:cs typeface="Times New Roman" panose="02020603050405020304" pitchFamily="18" charset="0"/>
              </a:rPr>
              <a:t> sister	 </a:t>
            </a:r>
          </a:p>
          <a:p>
            <a:pPr marL="2571750" lvl="4" indent="-742950" algn="just">
              <a:buFont typeface="+mj-lt"/>
              <a:buAutoNum type="arabicPeriod"/>
            </a:pPr>
            <a:r>
              <a:rPr lang="en-US" sz="3600" dirty="0" smtClean="0">
                <a:latin typeface="Times New Roman" panose="02020603050405020304" pitchFamily="18" charset="0"/>
                <a:cs typeface="Times New Roman" panose="02020603050405020304" pitchFamily="18" charset="0"/>
              </a:rPr>
              <a:t>do not run in the sun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03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 calcmode="lin" valueType="num">
                                      <p:cBhvr>
                                        <p:cTn id="1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1"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1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18"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10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25"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10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32"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p:cTn id="38" dur="1000" fill="hold"/>
                                        <p:tgtEl>
                                          <p:spTgt spid="2">
                                            <p:txEl>
                                              <p:pRg st="6" end="6"/>
                                            </p:txEl>
                                          </p:spTgt>
                                        </p:tgtEl>
                                        <p:attrNameLst>
                                          <p:attrName>ppt_w</p:attrName>
                                        </p:attrNameLst>
                                      </p:cBhvr>
                                      <p:tavLst>
                                        <p:tav tm="0">
                                          <p:val>
                                            <p:strVal val="#ppt_w+.3"/>
                                          </p:val>
                                        </p:tav>
                                        <p:tav tm="100000">
                                          <p:val>
                                            <p:strVal val="#ppt_w"/>
                                          </p:val>
                                        </p:tav>
                                      </p:tavLst>
                                    </p:anim>
                                    <p:anim calcmode="lin" valueType="num">
                                      <p:cBhvr>
                                        <p:cTn id="39"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p:cTn id="45" dur="10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46"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47"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50" y="141667"/>
            <a:ext cx="11615622" cy="6463308"/>
          </a:xfrm>
          <a:prstGeom prst="rect">
            <a:avLst/>
          </a:prstGeom>
          <a:noFill/>
        </p:spPr>
        <p:txBody>
          <a:bodyPr wrap="square" rtlCol="0">
            <a:spAutoFit/>
          </a:bodyPr>
          <a:lstStyle/>
          <a:p>
            <a:r>
              <a:rPr lang="en-US" sz="5400" i="1" dirty="0" smtClean="0">
                <a:solidFill>
                  <a:srgbClr val="C00000"/>
                </a:solidFill>
                <a:latin typeface="Times New Roman" panose="02020603050405020304" pitchFamily="18" charset="0"/>
                <a:cs typeface="Times New Roman" panose="02020603050405020304" pitchFamily="18" charset="0"/>
              </a:rPr>
              <a:t>Assessment:</a:t>
            </a:r>
          </a:p>
          <a:p>
            <a:pPr algn="just"/>
            <a:r>
              <a:rPr lang="en-US" sz="4000" dirty="0" smtClean="0">
                <a:solidFill>
                  <a:srgbClr val="00B0F0"/>
                </a:solidFill>
                <a:latin typeface="Times New Roman" panose="02020603050405020304" pitchFamily="18" charset="0"/>
                <a:cs typeface="Times New Roman" panose="02020603050405020304" pitchFamily="18" charset="0"/>
              </a:rPr>
              <a:t>I will write some sentences in a card give the sentence cards in every group and ask them to use capital letters and full stop in sentences. The sentences are given below-</a:t>
            </a:r>
          </a:p>
          <a:p>
            <a:pPr marL="1028700" lvl="1" indent="-57150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sha</a:t>
            </a:r>
            <a:r>
              <a:rPr lang="en-US" sz="4000" dirty="0" smtClean="0">
                <a:latin typeface="Times New Roman" panose="02020603050405020304" pitchFamily="18" charset="0"/>
                <a:cs typeface="Times New Roman" panose="02020603050405020304" pitchFamily="18" charset="0"/>
              </a:rPr>
              <a:t> is   </a:t>
            </a:r>
            <a:r>
              <a:rPr lang="en-US" sz="4000" dirty="0" err="1" smtClean="0">
                <a:latin typeface="Times New Roman" panose="02020603050405020304" pitchFamily="18" charset="0"/>
                <a:cs typeface="Times New Roman" panose="02020603050405020304" pitchFamily="18" charset="0"/>
              </a:rPr>
              <a:t>hitra’s</a:t>
            </a:r>
            <a:r>
              <a:rPr lang="en-US" sz="4000" dirty="0" smtClean="0">
                <a:latin typeface="Times New Roman" panose="02020603050405020304" pitchFamily="18" charset="0"/>
                <a:cs typeface="Times New Roman" panose="02020603050405020304" pitchFamily="18" charset="0"/>
              </a:rPr>
              <a:t> mother</a:t>
            </a:r>
          </a:p>
          <a:p>
            <a:pPr marL="1028700" lvl="1" indent="-57150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  like to read story books</a:t>
            </a:r>
          </a:p>
          <a:p>
            <a:pPr marL="1028700" lvl="1" indent="-57150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ucky</a:t>
            </a:r>
            <a:r>
              <a:rPr lang="en-US" sz="4000" dirty="0" smtClean="0">
                <a:latin typeface="Times New Roman" panose="02020603050405020304" pitchFamily="18" charset="0"/>
                <a:cs typeface="Times New Roman" panose="02020603050405020304" pitchFamily="18" charset="0"/>
              </a:rPr>
              <a:t> is your cousin</a:t>
            </a:r>
          </a:p>
          <a:p>
            <a:pPr marL="1028700" lvl="1" indent="-57150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nkur</a:t>
            </a:r>
            <a:r>
              <a:rPr lang="en-US" sz="4000" dirty="0" smtClean="0">
                <a:latin typeface="Times New Roman" panose="02020603050405020304" pitchFamily="18" charset="0"/>
                <a:cs typeface="Times New Roman" panose="02020603050405020304" pitchFamily="18" charset="0"/>
              </a:rPr>
              <a:t> loves cricket</a:t>
            </a:r>
          </a:p>
          <a:p>
            <a:pPr lvl="1"/>
            <a:r>
              <a:rPr lang="en-US" sz="4000" dirty="0" smtClean="0">
                <a:solidFill>
                  <a:srgbClr val="0070C0"/>
                </a:solidFill>
                <a:latin typeface="Times New Roman" panose="02020603050405020304" pitchFamily="18" charset="0"/>
                <a:cs typeface="Times New Roman" panose="02020603050405020304" pitchFamily="18" charset="0"/>
              </a:rPr>
              <a:t>Let’s check your answers.</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03797" y="3411958"/>
            <a:ext cx="296213"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a</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429999" y="5417592"/>
            <a:ext cx="43788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A</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305245" y="3986680"/>
            <a:ext cx="270456"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I</a:t>
            </a:r>
            <a:endParaRPr lang="en-US" sz="4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403797" y="3992357"/>
            <a:ext cx="212500" cy="707886"/>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i</a:t>
            </a:r>
            <a:endParaRPr lang="en-US"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flipH="1">
            <a:off x="1469263" y="4587366"/>
            <a:ext cx="23074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l </a:t>
            </a:r>
            <a:endParaRPr lang="en-US" sz="4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9396213" y="5647862"/>
            <a:ext cx="437881"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L</a:t>
            </a:r>
            <a:endParaRPr lang="en-US" sz="4000" dirty="0">
              <a:latin typeface="Times New Roman" panose="02020603050405020304" pitchFamily="18" charset="0"/>
              <a:cs typeface="Times New Roman" panose="02020603050405020304" pitchFamily="18" charset="0"/>
            </a:endParaRPr>
          </a:p>
        </p:txBody>
      </p:sp>
      <p:sp>
        <p:nvSpPr>
          <p:cNvPr id="13" name="Oval 12"/>
          <p:cNvSpPr/>
          <p:nvPr/>
        </p:nvSpPr>
        <p:spPr>
          <a:xfrm>
            <a:off x="9775065" y="4980880"/>
            <a:ext cx="77273" cy="69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27465" y="5133280"/>
            <a:ext cx="77273" cy="69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004738" y="6502400"/>
            <a:ext cx="184731" cy="369332"/>
          </a:xfrm>
          <a:prstGeom prst="rect">
            <a:avLst/>
          </a:prstGeom>
          <a:noFill/>
        </p:spPr>
        <p:txBody>
          <a:bodyPr wrap="none" rtlCol="0">
            <a:spAutoFit/>
          </a:bodyPr>
          <a:lstStyle/>
          <a:p>
            <a:endParaRPr lang="en-US" dirty="0"/>
          </a:p>
        </p:txBody>
      </p:sp>
      <p:sp>
        <p:nvSpPr>
          <p:cNvPr id="20" name="TextBox 19"/>
          <p:cNvSpPr txBox="1"/>
          <p:nvPr/>
        </p:nvSpPr>
        <p:spPr>
          <a:xfrm>
            <a:off x="2921000" y="3386558"/>
            <a:ext cx="342899"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c</a:t>
            </a:r>
            <a:endParaRPr lang="en-US" sz="4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9852338" y="3505200"/>
            <a:ext cx="45720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C</a:t>
            </a:r>
            <a:endParaRPr lang="en-US" sz="4000" dirty="0">
              <a:latin typeface="Times New Roman" panose="02020603050405020304" pitchFamily="18" charset="0"/>
              <a:cs typeface="Times New Roman" panose="02020603050405020304" pitchFamily="18" charset="0"/>
            </a:endParaRPr>
          </a:p>
        </p:txBody>
      </p:sp>
      <p:sp>
        <p:nvSpPr>
          <p:cNvPr id="25" name="Oval 24"/>
          <p:cNvSpPr/>
          <p:nvPr/>
        </p:nvSpPr>
        <p:spPr>
          <a:xfrm>
            <a:off x="11086563" y="6355748"/>
            <a:ext cx="71294" cy="66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379536" y="5224974"/>
            <a:ext cx="324523"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a</a:t>
            </a:r>
            <a:endParaRPr lang="en-US" sz="4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0752762" y="3157268"/>
            <a:ext cx="405095"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A</a:t>
            </a:r>
            <a:endParaRPr lang="en-US" sz="4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1611155" y="-1276709"/>
            <a:ext cx="184731" cy="369332"/>
          </a:xfrm>
          <a:prstGeom prst="rect">
            <a:avLst/>
          </a:prstGeom>
          <a:noFill/>
        </p:spPr>
        <p:txBody>
          <a:bodyPr wrap="none" rtlCol="0">
            <a:spAutoFit/>
          </a:bodyPr>
          <a:lstStyle/>
          <a:p>
            <a:endParaRPr lang="en-US" dirty="0"/>
          </a:p>
        </p:txBody>
      </p:sp>
      <p:sp>
        <p:nvSpPr>
          <p:cNvPr id="29" name="Oval 28"/>
          <p:cNvSpPr/>
          <p:nvPr/>
        </p:nvSpPr>
        <p:spPr>
          <a:xfrm>
            <a:off x="8402128" y="3157268"/>
            <a:ext cx="6901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9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p:cTn id="7"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6"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0.00169 -0.00301 L -0.8319 -0.29792 " pathEditMode="relative" rAng="0" ptsTypes="AA">
                                      <p:cBhvr>
                                        <p:cTn id="21" dur="1000" fill="hold"/>
                                        <p:tgtEl>
                                          <p:spTgt spid="4"/>
                                        </p:tgtEl>
                                        <p:attrNameLst>
                                          <p:attrName>ppt_x</p:attrName>
                                          <p:attrName>ppt_y</p:attrName>
                                        </p:attrNameLst>
                                      </p:cBhvr>
                                      <p:rCtr x="-41510" y="-14745"/>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2.91667E-6 0.00371 L -0.57786 -0.01551 " pathEditMode="relative" rAng="0" ptsTypes="AA">
                                      <p:cBhvr>
                                        <p:cTn id="33" dur="1000" fill="hold"/>
                                        <p:tgtEl>
                                          <p:spTgt spid="21"/>
                                        </p:tgtEl>
                                        <p:attrNameLst>
                                          <p:attrName>ppt_x</p:attrName>
                                          <p:attrName>ppt_y</p:attrName>
                                        </p:attrNameLst>
                                      </p:cBhvr>
                                      <p:rCtr x="-28893" y="-972"/>
                                    </p:animMotion>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1"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290">
                                          <p:stCondLst>
                                            <p:cond delay="0"/>
                                          </p:stCondLst>
                                        </p:cTn>
                                        <p:tgtEl>
                                          <p:spTgt spid="13"/>
                                        </p:tgtEl>
                                      </p:cBhvr>
                                    </p:animEffect>
                                    <p:anim calcmode="lin" valueType="num">
                                      <p:cBhvr>
                                        <p:cTn id="39"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44" dur="13">
                                          <p:stCondLst>
                                            <p:cond delay="325"/>
                                          </p:stCondLst>
                                        </p:cTn>
                                        <p:tgtEl>
                                          <p:spTgt spid="13"/>
                                        </p:tgtEl>
                                      </p:cBhvr>
                                      <p:to x="100000" y="60000"/>
                                    </p:animScale>
                                    <p:animScale>
                                      <p:cBhvr>
                                        <p:cTn id="45" dur="83" decel="50000">
                                          <p:stCondLst>
                                            <p:cond delay="338"/>
                                          </p:stCondLst>
                                        </p:cTn>
                                        <p:tgtEl>
                                          <p:spTgt spid="13"/>
                                        </p:tgtEl>
                                      </p:cBhvr>
                                      <p:to x="100000" y="100000"/>
                                    </p:animScale>
                                    <p:animScale>
                                      <p:cBhvr>
                                        <p:cTn id="46" dur="13">
                                          <p:stCondLst>
                                            <p:cond delay="656"/>
                                          </p:stCondLst>
                                        </p:cTn>
                                        <p:tgtEl>
                                          <p:spTgt spid="13"/>
                                        </p:tgtEl>
                                      </p:cBhvr>
                                      <p:to x="100000" y="80000"/>
                                    </p:animScale>
                                    <p:animScale>
                                      <p:cBhvr>
                                        <p:cTn id="47" dur="83" decel="50000">
                                          <p:stCondLst>
                                            <p:cond delay="669"/>
                                          </p:stCondLst>
                                        </p:cTn>
                                        <p:tgtEl>
                                          <p:spTgt spid="13"/>
                                        </p:tgtEl>
                                      </p:cBhvr>
                                      <p:to x="100000" y="100000"/>
                                    </p:animScale>
                                    <p:animScale>
                                      <p:cBhvr>
                                        <p:cTn id="48" dur="13">
                                          <p:stCondLst>
                                            <p:cond delay="821"/>
                                          </p:stCondLst>
                                        </p:cTn>
                                        <p:tgtEl>
                                          <p:spTgt spid="13"/>
                                        </p:tgtEl>
                                      </p:cBhvr>
                                      <p:to x="100000" y="90000"/>
                                    </p:animScale>
                                    <p:animScale>
                                      <p:cBhvr>
                                        <p:cTn id="49" dur="83" decel="50000">
                                          <p:stCondLst>
                                            <p:cond delay="834"/>
                                          </p:stCondLst>
                                        </p:cTn>
                                        <p:tgtEl>
                                          <p:spTgt spid="13"/>
                                        </p:tgtEl>
                                      </p:cBhvr>
                                      <p:to x="100000" y="100000"/>
                                    </p:animScale>
                                    <p:animScale>
                                      <p:cBhvr>
                                        <p:cTn id="50" dur="13">
                                          <p:stCondLst>
                                            <p:cond delay="904"/>
                                          </p:stCondLst>
                                        </p:cTn>
                                        <p:tgtEl>
                                          <p:spTgt spid="13"/>
                                        </p:tgtEl>
                                      </p:cBhvr>
                                      <p:to x="100000" y="95000"/>
                                    </p:animScale>
                                    <p:animScale>
                                      <p:cBhvr>
                                        <p:cTn id="51" dur="83" decel="50000">
                                          <p:stCondLst>
                                            <p:cond delay="917"/>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2" nodeType="clickEffect">
                                  <p:stCondLst>
                                    <p:cond delay="0"/>
                                  </p:stCondLst>
                                  <p:childTnLst>
                                    <p:animMotion origin="layout" path="M 2.08333E-6 0 L -0.30287 -0.16644 " pathEditMode="relative" rAng="0" ptsTypes="AA">
                                      <p:cBhvr>
                                        <p:cTn id="55" dur="1000" fill="hold"/>
                                        <p:tgtEl>
                                          <p:spTgt spid="13"/>
                                        </p:tgtEl>
                                        <p:attrNameLst>
                                          <p:attrName>ppt_x</p:attrName>
                                          <p:attrName>ppt_y</p:attrName>
                                        </p:attrNameLst>
                                      </p:cBhvr>
                                      <p:rCtr x="-15143" y="-8333"/>
                                    </p:animMotion>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1.11022E-16 -3.7037E-7 L -0.73229 -3.7037E-7 " pathEditMode="relative" rAng="0" ptsTypes="AA">
                                      <p:cBhvr>
                                        <p:cTn id="67" dur="1000" fill="hold"/>
                                        <p:tgtEl>
                                          <p:spTgt spid="5"/>
                                        </p:tgtEl>
                                        <p:attrNameLst>
                                          <p:attrName>ppt_x</p:attrName>
                                          <p:attrName>ppt_y</p:attrName>
                                        </p:attrNameLst>
                                      </p:cBhvr>
                                      <p:rCtr x="-36615" y="0"/>
                                    </p:animMotion>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290">
                                          <p:stCondLst>
                                            <p:cond delay="0"/>
                                          </p:stCondLst>
                                        </p:cTn>
                                        <p:tgtEl>
                                          <p:spTgt spid="14"/>
                                        </p:tgtEl>
                                      </p:cBhvr>
                                    </p:animEffect>
                                    <p:anim calcmode="lin" valueType="num">
                                      <p:cBhvr>
                                        <p:cTn id="73"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4"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5"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76"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77"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78" dur="13">
                                          <p:stCondLst>
                                            <p:cond delay="325"/>
                                          </p:stCondLst>
                                        </p:cTn>
                                        <p:tgtEl>
                                          <p:spTgt spid="14"/>
                                        </p:tgtEl>
                                      </p:cBhvr>
                                      <p:to x="100000" y="60000"/>
                                    </p:animScale>
                                    <p:animScale>
                                      <p:cBhvr>
                                        <p:cTn id="79" dur="83" decel="50000">
                                          <p:stCondLst>
                                            <p:cond delay="338"/>
                                          </p:stCondLst>
                                        </p:cTn>
                                        <p:tgtEl>
                                          <p:spTgt spid="14"/>
                                        </p:tgtEl>
                                      </p:cBhvr>
                                      <p:to x="100000" y="100000"/>
                                    </p:animScale>
                                    <p:animScale>
                                      <p:cBhvr>
                                        <p:cTn id="80" dur="13">
                                          <p:stCondLst>
                                            <p:cond delay="656"/>
                                          </p:stCondLst>
                                        </p:cTn>
                                        <p:tgtEl>
                                          <p:spTgt spid="14"/>
                                        </p:tgtEl>
                                      </p:cBhvr>
                                      <p:to x="100000" y="80000"/>
                                    </p:animScale>
                                    <p:animScale>
                                      <p:cBhvr>
                                        <p:cTn id="81" dur="83" decel="50000">
                                          <p:stCondLst>
                                            <p:cond delay="669"/>
                                          </p:stCondLst>
                                        </p:cTn>
                                        <p:tgtEl>
                                          <p:spTgt spid="14"/>
                                        </p:tgtEl>
                                      </p:cBhvr>
                                      <p:to x="100000" y="100000"/>
                                    </p:animScale>
                                    <p:animScale>
                                      <p:cBhvr>
                                        <p:cTn id="82" dur="13">
                                          <p:stCondLst>
                                            <p:cond delay="821"/>
                                          </p:stCondLst>
                                        </p:cTn>
                                        <p:tgtEl>
                                          <p:spTgt spid="14"/>
                                        </p:tgtEl>
                                      </p:cBhvr>
                                      <p:to x="100000" y="90000"/>
                                    </p:animScale>
                                    <p:animScale>
                                      <p:cBhvr>
                                        <p:cTn id="83" dur="83" decel="50000">
                                          <p:stCondLst>
                                            <p:cond delay="834"/>
                                          </p:stCondLst>
                                        </p:cTn>
                                        <p:tgtEl>
                                          <p:spTgt spid="14"/>
                                        </p:tgtEl>
                                      </p:cBhvr>
                                      <p:to x="100000" y="100000"/>
                                    </p:animScale>
                                    <p:animScale>
                                      <p:cBhvr>
                                        <p:cTn id="84" dur="13">
                                          <p:stCondLst>
                                            <p:cond delay="904"/>
                                          </p:stCondLst>
                                        </p:cTn>
                                        <p:tgtEl>
                                          <p:spTgt spid="14"/>
                                        </p:tgtEl>
                                      </p:cBhvr>
                                      <p:to x="100000" y="95000"/>
                                    </p:animScale>
                                    <p:animScale>
                                      <p:cBhvr>
                                        <p:cTn id="85" dur="83" decel="50000">
                                          <p:stCondLst>
                                            <p:cond delay="917"/>
                                          </p:stCondLst>
                                        </p:cTn>
                                        <p:tgtEl>
                                          <p:spTgt spid="14"/>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grpId="1" nodeType="clickEffect">
                                  <p:stCondLst>
                                    <p:cond delay="0"/>
                                  </p:stCondLst>
                                  <p:childTnLst>
                                    <p:animMotion origin="layout" path="M 2.08333E-6 -2.22222E-6 L -0.27995 -0.09977 " pathEditMode="relative" rAng="0" ptsTypes="AA">
                                      <p:cBhvr>
                                        <p:cTn id="89" dur="1000" fill="hold"/>
                                        <p:tgtEl>
                                          <p:spTgt spid="14"/>
                                        </p:tgtEl>
                                        <p:attrNameLst>
                                          <p:attrName>ppt_x</p:attrName>
                                          <p:attrName>ppt_y</p:attrName>
                                        </p:attrNameLst>
                                      </p:cBhvr>
                                      <p:rCtr x="-13997" y="-5000"/>
                                    </p:animMotion>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grpId="1" nodeType="clickEffect">
                                  <p:stCondLst>
                                    <p:cond delay="0"/>
                                  </p:stCondLst>
                                  <p:childTnLst>
                                    <p:animMotion origin="layout" path="M -0.00312 -0.00347 L -0.65924 -0.15231 " pathEditMode="relative" rAng="0" ptsTypes="AA">
                                      <p:cBhvr>
                                        <p:cTn id="101" dur="1000" fill="hold"/>
                                        <p:tgtEl>
                                          <p:spTgt spid="10"/>
                                        </p:tgtEl>
                                        <p:attrNameLst>
                                          <p:attrName>ppt_x</p:attrName>
                                          <p:attrName>ppt_y</p:attrName>
                                        </p:attrNameLst>
                                      </p:cBhvr>
                                      <p:rCtr x="-32813" y="-7454"/>
                                    </p:animMotion>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down)">
                                      <p:cBhvr>
                                        <p:cTn id="106" dur="290">
                                          <p:stCondLst>
                                            <p:cond delay="0"/>
                                          </p:stCondLst>
                                        </p:cTn>
                                        <p:tgtEl>
                                          <p:spTgt spid="25"/>
                                        </p:tgtEl>
                                      </p:cBhvr>
                                    </p:animEffect>
                                    <p:anim calcmode="lin" valueType="num">
                                      <p:cBhvr>
                                        <p:cTn id="107"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8"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9"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110"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111"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112" dur="13">
                                          <p:stCondLst>
                                            <p:cond delay="325"/>
                                          </p:stCondLst>
                                        </p:cTn>
                                        <p:tgtEl>
                                          <p:spTgt spid="25"/>
                                        </p:tgtEl>
                                      </p:cBhvr>
                                      <p:to x="100000" y="60000"/>
                                    </p:animScale>
                                    <p:animScale>
                                      <p:cBhvr>
                                        <p:cTn id="113" dur="83" decel="50000">
                                          <p:stCondLst>
                                            <p:cond delay="338"/>
                                          </p:stCondLst>
                                        </p:cTn>
                                        <p:tgtEl>
                                          <p:spTgt spid="25"/>
                                        </p:tgtEl>
                                      </p:cBhvr>
                                      <p:to x="100000" y="100000"/>
                                    </p:animScale>
                                    <p:animScale>
                                      <p:cBhvr>
                                        <p:cTn id="114" dur="13">
                                          <p:stCondLst>
                                            <p:cond delay="656"/>
                                          </p:stCondLst>
                                        </p:cTn>
                                        <p:tgtEl>
                                          <p:spTgt spid="25"/>
                                        </p:tgtEl>
                                      </p:cBhvr>
                                      <p:to x="100000" y="80000"/>
                                    </p:animScale>
                                    <p:animScale>
                                      <p:cBhvr>
                                        <p:cTn id="115" dur="83" decel="50000">
                                          <p:stCondLst>
                                            <p:cond delay="669"/>
                                          </p:stCondLst>
                                        </p:cTn>
                                        <p:tgtEl>
                                          <p:spTgt spid="25"/>
                                        </p:tgtEl>
                                      </p:cBhvr>
                                      <p:to x="100000" y="100000"/>
                                    </p:animScale>
                                    <p:animScale>
                                      <p:cBhvr>
                                        <p:cTn id="116" dur="13">
                                          <p:stCondLst>
                                            <p:cond delay="821"/>
                                          </p:stCondLst>
                                        </p:cTn>
                                        <p:tgtEl>
                                          <p:spTgt spid="25"/>
                                        </p:tgtEl>
                                      </p:cBhvr>
                                      <p:to x="100000" y="90000"/>
                                    </p:animScale>
                                    <p:animScale>
                                      <p:cBhvr>
                                        <p:cTn id="117" dur="83" decel="50000">
                                          <p:stCondLst>
                                            <p:cond delay="834"/>
                                          </p:stCondLst>
                                        </p:cTn>
                                        <p:tgtEl>
                                          <p:spTgt spid="25"/>
                                        </p:tgtEl>
                                      </p:cBhvr>
                                      <p:to x="100000" y="100000"/>
                                    </p:animScale>
                                    <p:animScale>
                                      <p:cBhvr>
                                        <p:cTn id="118" dur="13">
                                          <p:stCondLst>
                                            <p:cond delay="904"/>
                                          </p:stCondLst>
                                        </p:cTn>
                                        <p:tgtEl>
                                          <p:spTgt spid="25"/>
                                        </p:tgtEl>
                                      </p:cBhvr>
                                      <p:to x="100000" y="95000"/>
                                    </p:animScale>
                                    <p:animScale>
                                      <p:cBhvr>
                                        <p:cTn id="119" dur="83" decel="50000">
                                          <p:stCondLst>
                                            <p:cond delay="917"/>
                                          </p:stCondLst>
                                        </p:cTn>
                                        <p:tgtEl>
                                          <p:spTgt spid="25"/>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42" presetClass="path" presetSubtype="0" accel="50000" decel="50000" fill="hold" grpId="1" nodeType="clickEffect">
                                  <p:stCondLst>
                                    <p:cond delay="0"/>
                                  </p:stCondLst>
                                  <p:childTnLst>
                                    <p:animMotion origin="layout" path="M 4.16667E-7 -2.96296E-6 L -0.44245 -0.1831 " pathEditMode="relative" rAng="0" ptsTypes="AA">
                                      <p:cBhvr>
                                        <p:cTn id="123" dur="1000" fill="hold"/>
                                        <p:tgtEl>
                                          <p:spTgt spid="25"/>
                                        </p:tgtEl>
                                        <p:attrNameLst>
                                          <p:attrName>ppt_x</p:attrName>
                                          <p:attrName>ppt_y</p:attrName>
                                        </p:attrNameLst>
                                      </p:cBhvr>
                                      <p:rCtr x="-22122" y="-9167"/>
                                    </p:animMotion>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0" nodeType="clickEffect">
                                  <p:stCondLst>
                                    <p:cond delay="0"/>
                                  </p:stCondLst>
                                  <p:childTnLst>
                                    <p:set>
                                      <p:cBhvr>
                                        <p:cTn id="127" dur="1" fill="hold">
                                          <p:stCondLst>
                                            <p:cond delay="0"/>
                                          </p:stCondLst>
                                        </p:cTn>
                                        <p:tgtEl>
                                          <p:spTgt spid="26"/>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7"/>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42" presetClass="path" presetSubtype="0" accel="50000" decel="50000" fill="hold" grpId="1" nodeType="clickEffect">
                                  <p:stCondLst>
                                    <p:cond delay="0"/>
                                  </p:stCondLst>
                                  <p:childTnLst>
                                    <p:animMotion origin="layout" path="M 0.00143 0.00509 L -0.77656 0.29699 " pathEditMode="relative" rAng="0" ptsTypes="AA">
                                      <p:cBhvr>
                                        <p:cTn id="135" dur="1000" fill="hold"/>
                                        <p:tgtEl>
                                          <p:spTgt spid="27"/>
                                        </p:tgtEl>
                                        <p:attrNameLst>
                                          <p:attrName>ppt_x</p:attrName>
                                          <p:attrName>ppt_y</p:attrName>
                                        </p:attrNameLst>
                                      </p:cBhvr>
                                      <p:rCtr x="-38906" y="14583"/>
                                    </p:animMotion>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wipe(down)">
                                      <p:cBhvr>
                                        <p:cTn id="140" dur="580">
                                          <p:stCondLst>
                                            <p:cond delay="0"/>
                                          </p:stCondLst>
                                        </p:cTn>
                                        <p:tgtEl>
                                          <p:spTgt spid="29"/>
                                        </p:tgtEl>
                                      </p:cBhvr>
                                    </p:animEffect>
                                    <p:anim calcmode="lin" valueType="num">
                                      <p:cBhvr>
                                        <p:cTn id="14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46" dur="26">
                                          <p:stCondLst>
                                            <p:cond delay="650"/>
                                          </p:stCondLst>
                                        </p:cTn>
                                        <p:tgtEl>
                                          <p:spTgt spid="29"/>
                                        </p:tgtEl>
                                      </p:cBhvr>
                                      <p:to x="100000" y="60000"/>
                                    </p:animScale>
                                    <p:animScale>
                                      <p:cBhvr>
                                        <p:cTn id="147" dur="166" decel="50000">
                                          <p:stCondLst>
                                            <p:cond delay="676"/>
                                          </p:stCondLst>
                                        </p:cTn>
                                        <p:tgtEl>
                                          <p:spTgt spid="29"/>
                                        </p:tgtEl>
                                      </p:cBhvr>
                                      <p:to x="100000" y="100000"/>
                                    </p:animScale>
                                    <p:animScale>
                                      <p:cBhvr>
                                        <p:cTn id="148" dur="26">
                                          <p:stCondLst>
                                            <p:cond delay="1312"/>
                                          </p:stCondLst>
                                        </p:cTn>
                                        <p:tgtEl>
                                          <p:spTgt spid="29"/>
                                        </p:tgtEl>
                                      </p:cBhvr>
                                      <p:to x="100000" y="80000"/>
                                    </p:animScale>
                                    <p:animScale>
                                      <p:cBhvr>
                                        <p:cTn id="149" dur="166" decel="50000">
                                          <p:stCondLst>
                                            <p:cond delay="1338"/>
                                          </p:stCondLst>
                                        </p:cTn>
                                        <p:tgtEl>
                                          <p:spTgt spid="29"/>
                                        </p:tgtEl>
                                      </p:cBhvr>
                                      <p:to x="100000" y="100000"/>
                                    </p:animScale>
                                    <p:animScale>
                                      <p:cBhvr>
                                        <p:cTn id="150" dur="26">
                                          <p:stCondLst>
                                            <p:cond delay="1642"/>
                                          </p:stCondLst>
                                        </p:cTn>
                                        <p:tgtEl>
                                          <p:spTgt spid="29"/>
                                        </p:tgtEl>
                                      </p:cBhvr>
                                      <p:to x="100000" y="90000"/>
                                    </p:animScale>
                                    <p:animScale>
                                      <p:cBhvr>
                                        <p:cTn id="151" dur="166" decel="50000">
                                          <p:stCondLst>
                                            <p:cond delay="1668"/>
                                          </p:stCondLst>
                                        </p:cTn>
                                        <p:tgtEl>
                                          <p:spTgt spid="29"/>
                                        </p:tgtEl>
                                      </p:cBhvr>
                                      <p:to x="100000" y="100000"/>
                                    </p:animScale>
                                    <p:animScale>
                                      <p:cBhvr>
                                        <p:cTn id="152" dur="26">
                                          <p:stCondLst>
                                            <p:cond delay="1808"/>
                                          </p:stCondLst>
                                        </p:cTn>
                                        <p:tgtEl>
                                          <p:spTgt spid="29"/>
                                        </p:tgtEl>
                                      </p:cBhvr>
                                      <p:to x="100000" y="95000"/>
                                    </p:animScale>
                                    <p:animScale>
                                      <p:cBhvr>
                                        <p:cTn id="153" dur="166" decel="50000">
                                          <p:stCondLst>
                                            <p:cond delay="1834"/>
                                          </p:stCondLst>
                                        </p:cTn>
                                        <p:tgtEl>
                                          <p:spTgt spid="29"/>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42" presetClass="path" presetSubtype="0" accel="50000" decel="50000" fill="hold" grpId="1" nodeType="clickEffect">
                                  <p:stCondLst>
                                    <p:cond delay="0"/>
                                  </p:stCondLst>
                                  <p:childTnLst>
                                    <p:animMotion origin="layout" path="M 0.00312 -0.00139 L -0.24753 0.35995 " pathEditMode="relative" rAng="0" ptsTypes="AA">
                                      <p:cBhvr>
                                        <p:cTn id="157" dur="2000" fill="hold"/>
                                        <p:tgtEl>
                                          <p:spTgt spid="29"/>
                                        </p:tgtEl>
                                        <p:attrNameLst>
                                          <p:attrName>ppt_x</p:attrName>
                                          <p:attrName>ppt_y</p:attrName>
                                        </p:attrNameLst>
                                      </p:cBhvr>
                                      <p:rCtr x="-12539" y="1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7" grpId="0"/>
      <p:bldP spid="9" grpId="0"/>
      <p:bldP spid="10" grpId="0"/>
      <p:bldP spid="10" grpId="1"/>
      <p:bldP spid="13" grpId="1" animBg="1"/>
      <p:bldP spid="13" grpId="2" animBg="1"/>
      <p:bldP spid="14" grpId="0" animBg="1"/>
      <p:bldP spid="14" grpId="1" animBg="1"/>
      <p:bldP spid="20" grpId="0"/>
      <p:bldP spid="21" grpId="0"/>
      <p:bldP spid="21" grpId="1"/>
      <p:bldP spid="25" grpId="0" animBg="1"/>
      <p:bldP spid="25" grpId="1" animBg="1"/>
      <p:bldP spid="26" grpId="0"/>
      <p:bldP spid="27" grpId="0"/>
      <p:bldP spid="27" grpId="1"/>
      <p:bldP spid="29" grpId="0" animBg="1"/>
      <p:bldP spid="2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829" y="223426"/>
            <a:ext cx="2389117" cy="247691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3" y="0"/>
            <a:ext cx="6501385" cy="6858000"/>
          </a:xfrm>
          <a:prstGeom prst="rect">
            <a:avLst/>
          </a:prstGeom>
        </p:spPr>
      </p:pic>
    </p:spTree>
    <p:extLst>
      <p:ext uri="{BB962C8B-B14F-4D97-AF65-F5344CB8AC3E}">
        <p14:creationId xmlns:p14="http://schemas.microsoft.com/office/powerpoint/2010/main" val="363752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par>
                                <p:cTn id="7" presetID="50" presetClass="path" presetSubtype="0" accel="50000" decel="50000" fill="hold" nodeType="withEffect">
                                  <p:stCondLst>
                                    <p:cond delay="0"/>
                                  </p:stCondLst>
                                  <p:childTnLst>
                                    <p:animMotion origin="layout" path="M 2.29167E-6 0.03056 L 0.20963 0.03056 C 0.30338 0.03056 0.4194 0.11899 0.4194 0.19167 L 0.4194 0.35348 " pathEditMode="relative" rAng="0" ptsTypes="AAAA">
                                      <p:cBhvr>
                                        <p:cTn id="8" dur="5000" fill="hold"/>
                                        <p:tgtEl>
                                          <p:spTgt spid="4"/>
                                        </p:tgtEl>
                                        <p:attrNameLst>
                                          <p:attrName>ppt_x</p:attrName>
                                          <p:attrName>ppt_y</p:attrName>
                                        </p:attrNameLst>
                                      </p:cBhvr>
                                      <p:rCtr x="20964" y="16134"/>
                                    </p:animMotion>
                                  </p:childTnLst>
                                </p:cTn>
                              </p:par>
                            </p:childTnLst>
                          </p:cTn>
                        </p:par>
                        <p:par>
                          <p:cTn id="9" fill="hold">
                            <p:stCondLst>
                              <p:cond delay="5000"/>
                            </p:stCondLst>
                            <p:childTnLst>
                              <p:par>
                                <p:cTn id="10" presetID="6" presetClass="emph" presetSubtype="0" fill="hold" nodeType="after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756" y="489397"/>
            <a:ext cx="3511632" cy="4224269"/>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3033" y="103031"/>
            <a:ext cx="11964471" cy="6632620"/>
          </a:xfrm>
          <a:custGeom>
            <a:avLst/>
            <a:gdLst>
              <a:gd name="connsiteX0" fmla="*/ 336551 w 12101846"/>
              <a:gd name="connsiteY0" fmla="*/ 3478369 h 6857999"/>
              <a:gd name="connsiteX1" fmla="*/ 253284 w 12101846"/>
              <a:gd name="connsiteY1" fmla="*/ 3561636 h 6857999"/>
              <a:gd name="connsiteX2" fmla="*/ 253284 w 12101846"/>
              <a:gd name="connsiteY2" fmla="*/ 3894695 h 6857999"/>
              <a:gd name="connsiteX3" fmla="*/ 336551 w 12101846"/>
              <a:gd name="connsiteY3" fmla="*/ 3977962 h 6857999"/>
              <a:gd name="connsiteX4" fmla="*/ 1998817 w 12101846"/>
              <a:gd name="connsiteY4" fmla="*/ 3977962 h 6857999"/>
              <a:gd name="connsiteX5" fmla="*/ 2082084 w 12101846"/>
              <a:gd name="connsiteY5" fmla="*/ 3894695 h 6857999"/>
              <a:gd name="connsiteX6" fmla="*/ 2082084 w 12101846"/>
              <a:gd name="connsiteY6" fmla="*/ 3561636 h 6857999"/>
              <a:gd name="connsiteX7" fmla="*/ 1998817 w 12101846"/>
              <a:gd name="connsiteY7" fmla="*/ 3478369 h 6857999"/>
              <a:gd name="connsiteX8" fmla="*/ 2631407 w 12101846"/>
              <a:gd name="connsiteY8" fmla="*/ 3116151 h 6857999"/>
              <a:gd name="connsiteX9" fmla="*/ 2487770 w 12101846"/>
              <a:gd name="connsiteY9" fmla="*/ 3259789 h 6857999"/>
              <a:gd name="connsiteX10" fmla="*/ 2487770 w 12101846"/>
              <a:gd name="connsiteY10" fmla="*/ 3834324 h 6857999"/>
              <a:gd name="connsiteX11" fmla="*/ 2631407 w 12101846"/>
              <a:gd name="connsiteY11" fmla="*/ 3977962 h 6857999"/>
              <a:gd name="connsiteX12" fmla="*/ 3286436 w 12101846"/>
              <a:gd name="connsiteY12" fmla="*/ 3977962 h 6857999"/>
              <a:gd name="connsiteX13" fmla="*/ 3430074 w 12101846"/>
              <a:gd name="connsiteY13" fmla="*/ 3834324 h 6857999"/>
              <a:gd name="connsiteX14" fmla="*/ 3430074 w 12101846"/>
              <a:gd name="connsiteY14" fmla="*/ 3259789 h 6857999"/>
              <a:gd name="connsiteX15" fmla="*/ 3286436 w 12101846"/>
              <a:gd name="connsiteY15" fmla="*/ 3116151 h 6857999"/>
              <a:gd name="connsiteX16" fmla="*/ 2176436 w 12101846"/>
              <a:gd name="connsiteY16" fmla="*/ 3111857 h 6857999"/>
              <a:gd name="connsiteX17" fmla="*/ 2120179 w 12101846"/>
              <a:gd name="connsiteY17" fmla="*/ 3168114 h 6857999"/>
              <a:gd name="connsiteX18" fmla="*/ 2120179 w 12101846"/>
              <a:gd name="connsiteY18" fmla="*/ 3915802 h 6857999"/>
              <a:gd name="connsiteX19" fmla="*/ 2176436 w 12101846"/>
              <a:gd name="connsiteY19" fmla="*/ 3972059 h 6857999"/>
              <a:gd name="connsiteX20" fmla="*/ 2401458 w 12101846"/>
              <a:gd name="connsiteY20" fmla="*/ 3972059 h 6857999"/>
              <a:gd name="connsiteX21" fmla="*/ 2457715 w 12101846"/>
              <a:gd name="connsiteY21" fmla="*/ 3915802 h 6857999"/>
              <a:gd name="connsiteX22" fmla="*/ 2457715 w 12101846"/>
              <a:gd name="connsiteY22" fmla="*/ 3168114 h 6857999"/>
              <a:gd name="connsiteX23" fmla="*/ 2401458 w 12101846"/>
              <a:gd name="connsiteY23" fmla="*/ 3111857 h 6857999"/>
              <a:gd name="connsiteX24" fmla="*/ 1632666 w 12101846"/>
              <a:gd name="connsiteY24" fmla="*/ 3111857 h 6857999"/>
              <a:gd name="connsiteX25" fmla="*/ 1579808 w 12101846"/>
              <a:gd name="connsiteY25" fmla="*/ 3164716 h 6857999"/>
              <a:gd name="connsiteX26" fmla="*/ 1579808 w 12101846"/>
              <a:gd name="connsiteY26" fmla="*/ 3376142 h 6857999"/>
              <a:gd name="connsiteX27" fmla="*/ 1632666 w 12101846"/>
              <a:gd name="connsiteY27" fmla="*/ 3428999 h 6857999"/>
              <a:gd name="connsiteX28" fmla="*/ 2051771 w 12101846"/>
              <a:gd name="connsiteY28" fmla="*/ 3428999 h 6857999"/>
              <a:gd name="connsiteX29" fmla="*/ 2104629 w 12101846"/>
              <a:gd name="connsiteY29" fmla="*/ 3376142 h 6857999"/>
              <a:gd name="connsiteX30" fmla="*/ 2104629 w 12101846"/>
              <a:gd name="connsiteY30" fmla="*/ 3164716 h 6857999"/>
              <a:gd name="connsiteX31" fmla="*/ 2051771 w 12101846"/>
              <a:gd name="connsiteY31" fmla="*/ 3111857 h 6857999"/>
              <a:gd name="connsiteX32" fmla="*/ 1653416 w 12101846"/>
              <a:gd name="connsiteY32" fmla="*/ 2594557 h 6857999"/>
              <a:gd name="connsiteX33" fmla="*/ 1573369 w 12101846"/>
              <a:gd name="connsiteY33" fmla="*/ 2674604 h 6857999"/>
              <a:gd name="connsiteX34" fmla="*/ 1573369 w 12101846"/>
              <a:gd name="connsiteY34" fmla="*/ 2994785 h 6857999"/>
              <a:gd name="connsiteX35" fmla="*/ 1653416 w 12101846"/>
              <a:gd name="connsiteY35" fmla="*/ 3074832 h 6857999"/>
              <a:gd name="connsiteX36" fmla="*/ 3322122 w 12101846"/>
              <a:gd name="connsiteY36" fmla="*/ 3074832 h 6857999"/>
              <a:gd name="connsiteX37" fmla="*/ 3402170 w 12101846"/>
              <a:gd name="connsiteY37" fmla="*/ 2994785 h 6857999"/>
              <a:gd name="connsiteX38" fmla="*/ 3402170 w 12101846"/>
              <a:gd name="connsiteY38" fmla="*/ 2674604 h 6857999"/>
              <a:gd name="connsiteX39" fmla="*/ 3322122 w 12101846"/>
              <a:gd name="connsiteY39" fmla="*/ 2594557 h 6857999"/>
              <a:gd name="connsiteX40" fmla="*/ 1166255 w 12101846"/>
              <a:gd name="connsiteY40" fmla="*/ 2594557 h 6857999"/>
              <a:gd name="connsiteX41" fmla="*/ 1091485 w 12101846"/>
              <a:gd name="connsiteY41" fmla="*/ 2669327 h 6857999"/>
              <a:gd name="connsiteX42" fmla="*/ 1091485 w 12101846"/>
              <a:gd name="connsiteY42" fmla="*/ 3354230 h 6857999"/>
              <a:gd name="connsiteX43" fmla="*/ 1166255 w 12101846"/>
              <a:gd name="connsiteY43" fmla="*/ 3429000 h 6857999"/>
              <a:gd name="connsiteX44" fmla="*/ 1465329 w 12101846"/>
              <a:gd name="connsiteY44" fmla="*/ 3429000 h 6857999"/>
              <a:gd name="connsiteX45" fmla="*/ 1540099 w 12101846"/>
              <a:gd name="connsiteY45" fmla="*/ 3354230 h 6857999"/>
              <a:gd name="connsiteX46" fmla="*/ 1540099 w 12101846"/>
              <a:gd name="connsiteY46" fmla="*/ 2669327 h 6857999"/>
              <a:gd name="connsiteX47" fmla="*/ 1465329 w 12101846"/>
              <a:gd name="connsiteY47" fmla="*/ 2594557 h 6857999"/>
              <a:gd name="connsiteX48" fmla="*/ 1250327 w 12101846"/>
              <a:gd name="connsiteY48" fmla="*/ 1600201 h 6857999"/>
              <a:gd name="connsiteX49" fmla="*/ 1087191 w 12101846"/>
              <a:gd name="connsiteY49" fmla="*/ 1763336 h 6857999"/>
              <a:gd name="connsiteX50" fmla="*/ 1087191 w 12101846"/>
              <a:gd name="connsiteY50" fmla="*/ 2415858 h 6857999"/>
              <a:gd name="connsiteX51" fmla="*/ 1250327 w 12101846"/>
              <a:gd name="connsiteY51" fmla="*/ 2578995 h 6857999"/>
              <a:gd name="connsiteX52" fmla="*/ 2752855 w 12101846"/>
              <a:gd name="connsiteY52" fmla="*/ 2578995 h 6857999"/>
              <a:gd name="connsiteX53" fmla="*/ 2915991 w 12101846"/>
              <a:gd name="connsiteY53" fmla="*/ 2415858 h 6857999"/>
              <a:gd name="connsiteX54" fmla="*/ 2915991 w 12101846"/>
              <a:gd name="connsiteY54" fmla="*/ 1763336 h 6857999"/>
              <a:gd name="connsiteX55" fmla="*/ 2752855 w 12101846"/>
              <a:gd name="connsiteY55" fmla="*/ 1600201 h 6857999"/>
              <a:gd name="connsiteX56" fmla="*/ 384937 w 12101846"/>
              <a:gd name="connsiteY56" fmla="*/ 936938 h 6857999"/>
              <a:gd name="connsiteX57" fmla="*/ 253284 w 12101846"/>
              <a:gd name="connsiteY57" fmla="*/ 1068591 h 6857999"/>
              <a:gd name="connsiteX58" fmla="*/ 253284 w 12101846"/>
              <a:gd name="connsiteY58" fmla="*/ 3297347 h 6857999"/>
              <a:gd name="connsiteX59" fmla="*/ 384937 w 12101846"/>
              <a:gd name="connsiteY59" fmla="*/ 3429000 h 6857999"/>
              <a:gd name="connsiteX60" fmla="*/ 911534 w 12101846"/>
              <a:gd name="connsiteY60" fmla="*/ 3429000 h 6857999"/>
              <a:gd name="connsiteX61" fmla="*/ 1043188 w 12101846"/>
              <a:gd name="connsiteY61" fmla="*/ 3297347 h 6857999"/>
              <a:gd name="connsiteX62" fmla="*/ 1043188 w 12101846"/>
              <a:gd name="connsiteY62" fmla="*/ 1068591 h 6857999"/>
              <a:gd name="connsiteX63" fmla="*/ 911534 w 12101846"/>
              <a:gd name="connsiteY63" fmla="*/ 936938 h 6857999"/>
              <a:gd name="connsiteX64" fmla="*/ 1853841 w 12101846"/>
              <a:gd name="connsiteY64" fmla="*/ 917084 h 6857999"/>
              <a:gd name="connsiteX65" fmla="*/ 1794454 w 12101846"/>
              <a:gd name="connsiteY65" fmla="*/ 976471 h 6857999"/>
              <a:gd name="connsiteX66" fmla="*/ 1794454 w 12101846"/>
              <a:gd name="connsiteY66" fmla="*/ 1511300 h 6857999"/>
              <a:gd name="connsiteX67" fmla="*/ 1853841 w 12101846"/>
              <a:gd name="connsiteY67" fmla="*/ 1570687 h 6857999"/>
              <a:gd name="connsiteX68" fmla="*/ 2091383 w 12101846"/>
              <a:gd name="connsiteY68" fmla="*/ 1570687 h 6857999"/>
              <a:gd name="connsiteX69" fmla="*/ 2150770 w 12101846"/>
              <a:gd name="connsiteY69" fmla="*/ 1511300 h 6857999"/>
              <a:gd name="connsiteX70" fmla="*/ 2150770 w 12101846"/>
              <a:gd name="connsiteY70" fmla="*/ 976471 h 6857999"/>
              <a:gd name="connsiteX71" fmla="*/ 2091383 w 12101846"/>
              <a:gd name="connsiteY71" fmla="*/ 917084 h 6857999"/>
              <a:gd name="connsiteX72" fmla="*/ 1207573 w 12101846"/>
              <a:gd name="connsiteY72" fmla="*/ 915475 h 6857999"/>
              <a:gd name="connsiteX73" fmla="*/ 1098995 w 12101846"/>
              <a:gd name="connsiteY73" fmla="*/ 1024053 h 6857999"/>
              <a:gd name="connsiteX74" fmla="*/ 1098995 w 12101846"/>
              <a:gd name="connsiteY74" fmla="*/ 1459963 h 6857999"/>
              <a:gd name="connsiteX75" fmla="*/ 1207573 w 12101846"/>
              <a:gd name="connsiteY75" fmla="*/ 1568541 h 6857999"/>
              <a:gd name="connsiteX76" fmla="*/ 1641873 w 12101846"/>
              <a:gd name="connsiteY76" fmla="*/ 1568541 h 6857999"/>
              <a:gd name="connsiteX77" fmla="*/ 1750451 w 12101846"/>
              <a:gd name="connsiteY77" fmla="*/ 1459963 h 6857999"/>
              <a:gd name="connsiteX78" fmla="*/ 1750451 w 12101846"/>
              <a:gd name="connsiteY78" fmla="*/ 1024053 h 6857999"/>
              <a:gd name="connsiteX79" fmla="*/ 1641873 w 12101846"/>
              <a:gd name="connsiteY79" fmla="*/ 915475 h 6857999"/>
              <a:gd name="connsiteX80" fmla="*/ 2314979 w 12101846"/>
              <a:gd name="connsiteY80" fmla="*/ 458811 h 6857999"/>
              <a:gd name="connsiteX81" fmla="*/ 2194774 w 12101846"/>
              <a:gd name="connsiteY81" fmla="*/ 579016 h 6857999"/>
              <a:gd name="connsiteX82" fmla="*/ 2194774 w 12101846"/>
              <a:gd name="connsiteY82" fmla="*/ 1450482 h 6857999"/>
              <a:gd name="connsiteX83" fmla="*/ 2314979 w 12101846"/>
              <a:gd name="connsiteY83" fmla="*/ 1570687 h 6857999"/>
              <a:gd name="connsiteX84" fmla="*/ 2795787 w 12101846"/>
              <a:gd name="connsiteY84" fmla="*/ 1570687 h 6857999"/>
              <a:gd name="connsiteX85" fmla="*/ 2915992 w 12101846"/>
              <a:gd name="connsiteY85" fmla="*/ 1450482 h 6857999"/>
              <a:gd name="connsiteX86" fmla="*/ 2915992 w 12101846"/>
              <a:gd name="connsiteY86" fmla="*/ 579016 h 6857999"/>
              <a:gd name="connsiteX87" fmla="*/ 2795787 w 12101846"/>
              <a:gd name="connsiteY87" fmla="*/ 458811 h 6857999"/>
              <a:gd name="connsiteX88" fmla="*/ 3032796 w 12101846"/>
              <a:gd name="connsiteY88" fmla="*/ 458810 h 6857999"/>
              <a:gd name="connsiteX89" fmla="*/ 2958920 w 12101846"/>
              <a:gd name="connsiteY89" fmla="*/ 532686 h 6857999"/>
              <a:gd name="connsiteX90" fmla="*/ 2958920 w 12101846"/>
              <a:gd name="connsiteY90" fmla="*/ 2504045 h 6857999"/>
              <a:gd name="connsiteX91" fmla="*/ 3032796 w 12101846"/>
              <a:gd name="connsiteY91" fmla="*/ 2577921 h 6857999"/>
              <a:gd name="connsiteX92" fmla="*/ 3328292 w 12101846"/>
              <a:gd name="connsiteY92" fmla="*/ 2577921 h 6857999"/>
              <a:gd name="connsiteX93" fmla="*/ 3402168 w 12101846"/>
              <a:gd name="connsiteY93" fmla="*/ 2504045 h 6857999"/>
              <a:gd name="connsiteX94" fmla="*/ 3402168 w 12101846"/>
              <a:gd name="connsiteY94" fmla="*/ 532686 h 6857999"/>
              <a:gd name="connsiteX95" fmla="*/ 3328292 w 12101846"/>
              <a:gd name="connsiteY95" fmla="*/ 458810 h 6857999"/>
              <a:gd name="connsiteX96" fmla="*/ 329663 w 12101846"/>
              <a:gd name="connsiteY96" fmla="*/ 429296 h 6857999"/>
              <a:gd name="connsiteX97" fmla="*/ 253283 w 12101846"/>
              <a:gd name="connsiteY97" fmla="*/ 505677 h 6857999"/>
              <a:gd name="connsiteX98" fmla="*/ 253283 w 12101846"/>
              <a:gd name="connsiteY98" fmla="*/ 811189 h 6857999"/>
              <a:gd name="connsiteX99" fmla="*/ 329663 w 12101846"/>
              <a:gd name="connsiteY99" fmla="*/ 887570 h 6857999"/>
              <a:gd name="connsiteX100" fmla="*/ 2074390 w 12101846"/>
              <a:gd name="connsiteY100" fmla="*/ 887570 h 6857999"/>
              <a:gd name="connsiteX101" fmla="*/ 2150770 w 12101846"/>
              <a:gd name="connsiteY101" fmla="*/ 811189 h 6857999"/>
              <a:gd name="connsiteX102" fmla="*/ 2150770 w 12101846"/>
              <a:gd name="connsiteY102" fmla="*/ 505677 h 6857999"/>
              <a:gd name="connsiteX103" fmla="*/ 2074390 w 12101846"/>
              <a:gd name="connsiteY103" fmla="*/ 429296 h 6857999"/>
              <a:gd name="connsiteX104" fmla="*/ 0 w 12101846"/>
              <a:gd name="connsiteY104" fmla="*/ 0 h 6857999"/>
              <a:gd name="connsiteX105" fmla="*/ 12101846 w 12101846"/>
              <a:gd name="connsiteY105" fmla="*/ 0 h 6857999"/>
              <a:gd name="connsiteX106" fmla="*/ 12101846 w 12101846"/>
              <a:gd name="connsiteY106" fmla="*/ 6857999 h 6857999"/>
              <a:gd name="connsiteX107" fmla="*/ 0 w 12101846"/>
              <a:gd name="connsiteY10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2101846" h="6857999">
                <a:moveTo>
                  <a:pt x="336551" y="3478369"/>
                </a:moveTo>
                <a:cubicBezTo>
                  <a:pt x="290564" y="3478369"/>
                  <a:pt x="253284" y="3515649"/>
                  <a:pt x="253284" y="3561636"/>
                </a:cubicBezTo>
                <a:lnTo>
                  <a:pt x="253284" y="3894695"/>
                </a:lnTo>
                <a:cubicBezTo>
                  <a:pt x="253284" y="3940682"/>
                  <a:pt x="290564" y="3977962"/>
                  <a:pt x="336551" y="3977962"/>
                </a:cubicBezTo>
                <a:lnTo>
                  <a:pt x="1998817" y="3977962"/>
                </a:lnTo>
                <a:cubicBezTo>
                  <a:pt x="2044804" y="3977962"/>
                  <a:pt x="2082084" y="3940682"/>
                  <a:pt x="2082084" y="3894695"/>
                </a:cubicBezTo>
                <a:lnTo>
                  <a:pt x="2082084" y="3561636"/>
                </a:lnTo>
                <a:cubicBezTo>
                  <a:pt x="2082084" y="3515649"/>
                  <a:pt x="2044804" y="3478369"/>
                  <a:pt x="1998817" y="3478369"/>
                </a:cubicBezTo>
                <a:close/>
                <a:moveTo>
                  <a:pt x="2631407" y="3116151"/>
                </a:moveTo>
                <a:cubicBezTo>
                  <a:pt x="2552078" y="3116151"/>
                  <a:pt x="2487770" y="3180461"/>
                  <a:pt x="2487770" y="3259789"/>
                </a:cubicBezTo>
                <a:lnTo>
                  <a:pt x="2487770" y="3834324"/>
                </a:lnTo>
                <a:cubicBezTo>
                  <a:pt x="2487770" y="3913653"/>
                  <a:pt x="2552078" y="3977962"/>
                  <a:pt x="2631407" y="3977962"/>
                </a:cubicBezTo>
                <a:lnTo>
                  <a:pt x="3286436" y="3977962"/>
                </a:lnTo>
                <a:cubicBezTo>
                  <a:pt x="3365765" y="3977962"/>
                  <a:pt x="3430074" y="3913653"/>
                  <a:pt x="3430074" y="3834324"/>
                </a:cubicBezTo>
                <a:lnTo>
                  <a:pt x="3430074" y="3259789"/>
                </a:lnTo>
                <a:cubicBezTo>
                  <a:pt x="3430074" y="3180461"/>
                  <a:pt x="3365765" y="3116151"/>
                  <a:pt x="3286436" y="3116151"/>
                </a:cubicBezTo>
                <a:close/>
                <a:moveTo>
                  <a:pt x="2176436" y="3111857"/>
                </a:moveTo>
                <a:cubicBezTo>
                  <a:pt x="2145366" y="3111857"/>
                  <a:pt x="2120179" y="3137044"/>
                  <a:pt x="2120179" y="3168114"/>
                </a:cubicBezTo>
                <a:lnTo>
                  <a:pt x="2120179" y="3915802"/>
                </a:lnTo>
                <a:cubicBezTo>
                  <a:pt x="2120179" y="3946872"/>
                  <a:pt x="2145366" y="3972059"/>
                  <a:pt x="2176436" y="3972059"/>
                </a:cubicBezTo>
                <a:lnTo>
                  <a:pt x="2401458" y="3972059"/>
                </a:lnTo>
                <a:cubicBezTo>
                  <a:pt x="2432528" y="3972059"/>
                  <a:pt x="2457715" y="3946872"/>
                  <a:pt x="2457715" y="3915802"/>
                </a:cubicBezTo>
                <a:lnTo>
                  <a:pt x="2457715" y="3168114"/>
                </a:lnTo>
                <a:cubicBezTo>
                  <a:pt x="2457715" y="3137044"/>
                  <a:pt x="2432528" y="3111857"/>
                  <a:pt x="2401458" y="3111857"/>
                </a:cubicBezTo>
                <a:close/>
                <a:moveTo>
                  <a:pt x="1632666" y="3111857"/>
                </a:moveTo>
                <a:cubicBezTo>
                  <a:pt x="1603473" y="3111857"/>
                  <a:pt x="1579808" y="3135522"/>
                  <a:pt x="1579808" y="3164716"/>
                </a:cubicBezTo>
                <a:lnTo>
                  <a:pt x="1579808" y="3376142"/>
                </a:lnTo>
                <a:cubicBezTo>
                  <a:pt x="1579808" y="3405334"/>
                  <a:pt x="1603473" y="3428999"/>
                  <a:pt x="1632666" y="3428999"/>
                </a:cubicBezTo>
                <a:lnTo>
                  <a:pt x="2051771" y="3428999"/>
                </a:lnTo>
                <a:cubicBezTo>
                  <a:pt x="2080964" y="3428999"/>
                  <a:pt x="2104629" y="3405334"/>
                  <a:pt x="2104629" y="3376142"/>
                </a:cubicBezTo>
                <a:lnTo>
                  <a:pt x="2104629" y="3164716"/>
                </a:lnTo>
                <a:cubicBezTo>
                  <a:pt x="2104629" y="3135522"/>
                  <a:pt x="2080964" y="3111857"/>
                  <a:pt x="2051771" y="3111857"/>
                </a:cubicBezTo>
                <a:close/>
                <a:moveTo>
                  <a:pt x="1653416" y="2594557"/>
                </a:moveTo>
                <a:cubicBezTo>
                  <a:pt x="1609207" y="2594557"/>
                  <a:pt x="1573369" y="2630396"/>
                  <a:pt x="1573369" y="2674604"/>
                </a:cubicBezTo>
                <a:lnTo>
                  <a:pt x="1573369" y="2994785"/>
                </a:lnTo>
                <a:cubicBezTo>
                  <a:pt x="1573369" y="3038994"/>
                  <a:pt x="1609207" y="3074832"/>
                  <a:pt x="1653416" y="3074832"/>
                </a:cubicBezTo>
                <a:lnTo>
                  <a:pt x="3322122" y="3074832"/>
                </a:lnTo>
                <a:cubicBezTo>
                  <a:pt x="3366331" y="3074832"/>
                  <a:pt x="3402170" y="3038994"/>
                  <a:pt x="3402170" y="2994785"/>
                </a:cubicBezTo>
                <a:lnTo>
                  <a:pt x="3402170" y="2674604"/>
                </a:lnTo>
                <a:cubicBezTo>
                  <a:pt x="3402170" y="2630396"/>
                  <a:pt x="3366331" y="2594557"/>
                  <a:pt x="3322122" y="2594557"/>
                </a:cubicBezTo>
                <a:close/>
                <a:moveTo>
                  <a:pt x="1166255" y="2594557"/>
                </a:moveTo>
                <a:cubicBezTo>
                  <a:pt x="1124961" y="2594557"/>
                  <a:pt x="1091485" y="2628033"/>
                  <a:pt x="1091485" y="2669327"/>
                </a:cubicBezTo>
                <a:lnTo>
                  <a:pt x="1091485" y="3354230"/>
                </a:lnTo>
                <a:cubicBezTo>
                  <a:pt x="1091485" y="3395525"/>
                  <a:pt x="1124961" y="3429000"/>
                  <a:pt x="1166255" y="3429000"/>
                </a:cubicBezTo>
                <a:lnTo>
                  <a:pt x="1465329" y="3429000"/>
                </a:lnTo>
                <a:cubicBezTo>
                  <a:pt x="1506623" y="3429000"/>
                  <a:pt x="1540099" y="3395525"/>
                  <a:pt x="1540099" y="3354230"/>
                </a:cubicBezTo>
                <a:lnTo>
                  <a:pt x="1540099" y="2669327"/>
                </a:lnTo>
                <a:cubicBezTo>
                  <a:pt x="1540099" y="2628033"/>
                  <a:pt x="1506623" y="2594557"/>
                  <a:pt x="1465329" y="2594557"/>
                </a:cubicBezTo>
                <a:close/>
                <a:moveTo>
                  <a:pt x="1250327" y="1600201"/>
                </a:moveTo>
                <a:cubicBezTo>
                  <a:pt x="1160229" y="1600201"/>
                  <a:pt x="1087191" y="1673239"/>
                  <a:pt x="1087191" y="1763336"/>
                </a:cubicBezTo>
                <a:lnTo>
                  <a:pt x="1087191" y="2415858"/>
                </a:lnTo>
                <a:cubicBezTo>
                  <a:pt x="1087191" y="2505957"/>
                  <a:pt x="1160229" y="2578995"/>
                  <a:pt x="1250327" y="2578995"/>
                </a:cubicBezTo>
                <a:lnTo>
                  <a:pt x="2752855" y="2578995"/>
                </a:lnTo>
                <a:cubicBezTo>
                  <a:pt x="2842953" y="2578995"/>
                  <a:pt x="2915991" y="2505957"/>
                  <a:pt x="2915991" y="2415858"/>
                </a:cubicBezTo>
                <a:lnTo>
                  <a:pt x="2915991" y="1763336"/>
                </a:lnTo>
                <a:cubicBezTo>
                  <a:pt x="2915991" y="1673239"/>
                  <a:pt x="2842953" y="1600201"/>
                  <a:pt x="2752855" y="1600201"/>
                </a:cubicBezTo>
                <a:close/>
                <a:moveTo>
                  <a:pt x="384937" y="936938"/>
                </a:moveTo>
                <a:cubicBezTo>
                  <a:pt x="312227" y="936938"/>
                  <a:pt x="253284" y="995881"/>
                  <a:pt x="253284" y="1068591"/>
                </a:cubicBezTo>
                <a:lnTo>
                  <a:pt x="253284" y="3297347"/>
                </a:lnTo>
                <a:cubicBezTo>
                  <a:pt x="253284" y="3370058"/>
                  <a:pt x="312227" y="3429000"/>
                  <a:pt x="384937" y="3429000"/>
                </a:cubicBezTo>
                <a:lnTo>
                  <a:pt x="911534" y="3429000"/>
                </a:lnTo>
                <a:cubicBezTo>
                  <a:pt x="984245" y="3429000"/>
                  <a:pt x="1043188" y="3370058"/>
                  <a:pt x="1043188" y="3297347"/>
                </a:cubicBezTo>
                <a:lnTo>
                  <a:pt x="1043188" y="1068591"/>
                </a:lnTo>
                <a:cubicBezTo>
                  <a:pt x="1043188" y="995881"/>
                  <a:pt x="984245" y="936938"/>
                  <a:pt x="911534" y="936938"/>
                </a:cubicBezTo>
                <a:close/>
                <a:moveTo>
                  <a:pt x="1853841" y="917084"/>
                </a:moveTo>
                <a:cubicBezTo>
                  <a:pt x="1821042" y="917084"/>
                  <a:pt x="1794454" y="943672"/>
                  <a:pt x="1794454" y="976471"/>
                </a:cubicBezTo>
                <a:lnTo>
                  <a:pt x="1794454" y="1511300"/>
                </a:lnTo>
                <a:cubicBezTo>
                  <a:pt x="1794454" y="1544099"/>
                  <a:pt x="1821042" y="1570687"/>
                  <a:pt x="1853841" y="1570687"/>
                </a:cubicBezTo>
                <a:lnTo>
                  <a:pt x="2091383" y="1570687"/>
                </a:lnTo>
                <a:cubicBezTo>
                  <a:pt x="2124182" y="1570687"/>
                  <a:pt x="2150770" y="1544099"/>
                  <a:pt x="2150770" y="1511300"/>
                </a:cubicBezTo>
                <a:lnTo>
                  <a:pt x="2150770" y="976471"/>
                </a:lnTo>
                <a:cubicBezTo>
                  <a:pt x="2150770" y="943672"/>
                  <a:pt x="2124182" y="917084"/>
                  <a:pt x="2091383" y="917084"/>
                </a:cubicBezTo>
                <a:close/>
                <a:moveTo>
                  <a:pt x="1207573" y="915475"/>
                </a:moveTo>
                <a:cubicBezTo>
                  <a:pt x="1147607" y="915475"/>
                  <a:pt x="1098995" y="964087"/>
                  <a:pt x="1098995" y="1024053"/>
                </a:cubicBezTo>
                <a:lnTo>
                  <a:pt x="1098995" y="1459963"/>
                </a:lnTo>
                <a:cubicBezTo>
                  <a:pt x="1098995" y="1519929"/>
                  <a:pt x="1147607" y="1568541"/>
                  <a:pt x="1207573" y="1568541"/>
                </a:cubicBezTo>
                <a:lnTo>
                  <a:pt x="1641873" y="1568541"/>
                </a:lnTo>
                <a:cubicBezTo>
                  <a:pt x="1701839" y="1568541"/>
                  <a:pt x="1750451" y="1519929"/>
                  <a:pt x="1750451" y="1459963"/>
                </a:cubicBezTo>
                <a:lnTo>
                  <a:pt x="1750451" y="1024053"/>
                </a:lnTo>
                <a:cubicBezTo>
                  <a:pt x="1750451" y="964087"/>
                  <a:pt x="1701839" y="915475"/>
                  <a:pt x="1641873" y="915475"/>
                </a:cubicBezTo>
                <a:close/>
                <a:moveTo>
                  <a:pt x="2314979" y="458811"/>
                </a:moveTo>
                <a:cubicBezTo>
                  <a:pt x="2248591" y="458811"/>
                  <a:pt x="2194774" y="512629"/>
                  <a:pt x="2194774" y="579016"/>
                </a:cubicBezTo>
                <a:lnTo>
                  <a:pt x="2194774" y="1450482"/>
                </a:lnTo>
                <a:cubicBezTo>
                  <a:pt x="2194774" y="1516869"/>
                  <a:pt x="2248591" y="1570687"/>
                  <a:pt x="2314979" y="1570687"/>
                </a:cubicBezTo>
                <a:lnTo>
                  <a:pt x="2795787" y="1570687"/>
                </a:lnTo>
                <a:cubicBezTo>
                  <a:pt x="2862174" y="1570687"/>
                  <a:pt x="2915992" y="1516869"/>
                  <a:pt x="2915992" y="1450482"/>
                </a:cubicBezTo>
                <a:lnTo>
                  <a:pt x="2915992" y="579016"/>
                </a:lnTo>
                <a:cubicBezTo>
                  <a:pt x="2915992" y="512629"/>
                  <a:pt x="2862174" y="458811"/>
                  <a:pt x="2795787" y="458811"/>
                </a:cubicBezTo>
                <a:close/>
                <a:moveTo>
                  <a:pt x="3032796" y="458810"/>
                </a:moveTo>
                <a:cubicBezTo>
                  <a:pt x="2991995" y="458810"/>
                  <a:pt x="2958920" y="491885"/>
                  <a:pt x="2958920" y="532686"/>
                </a:cubicBezTo>
                <a:lnTo>
                  <a:pt x="2958920" y="2504045"/>
                </a:lnTo>
                <a:cubicBezTo>
                  <a:pt x="2958920" y="2544846"/>
                  <a:pt x="2991995" y="2577921"/>
                  <a:pt x="3032796" y="2577921"/>
                </a:cubicBezTo>
                <a:lnTo>
                  <a:pt x="3328292" y="2577921"/>
                </a:lnTo>
                <a:cubicBezTo>
                  <a:pt x="3369092" y="2577921"/>
                  <a:pt x="3402168" y="2544846"/>
                  <a:pt x="3402168" y="2504045"/>
                </a:cubicBezTo>
                <a:lnTo>
                  <a:pt x="3402168" y="532686"/>
                </a:lnTo>
                <a:cubicBezTo>
                  <a:pt x="3402168" y="491885"/>
                  <a:pt x="3369092" y="458810"/>
                  <a:pt x="3328292" y="458810"/>
                </a:cubicBezTo>
                <a:close/>
                <a:moveTo>
                  <a:pt x="329663" y="429296"/>
                </a:moveTo>
                <a:cubicBezTo>
                  <a:pt x="287479" y="429296"/>
                  <a:pt x="253283" y="463493"/>
                  <a:pt x="253283" y="505677"/>
                </a:cubicBezTo>
                <a:lnTo>
                  <a:pt x="253283" y="811189"/>
                </a:lnTo>
                <a:cubicBezTo>
                  <a:pt x="253283" y="853373"/>
                  <a:pt x="287479" y="887570"/>
                  <a:pt x="329663" y="887570"/>
                </a:cubicBezTo>
                <a:lnTo>
                  <a:pt x="2074390" y="887570"/>
                </a:lnTo>
                <a:cubicBezTo>
                  <a:pt x="2116574" y="887570"/>
                  <a:pt x="2150770" y="853373"/>
                  <a:pt x="2150770" y="811189"/>
                </a:cubicBezTo>
                <a:lnTo>
                  <a:pt x="2150770" y="505677"/>
                </a:lnTo>
                <a:cubicBezTo>
                  <a:pt x="2150770" y="463493"/>
                  <a:pt x="2116574" y="429296"/>
                  <a:pt x="2074390" y="429296"/>
                </a:cubicBezTo>
                <a:close/>
                <a:moveTo>
                  <a:pt x="0" y="0"/>
                </a:moveTo>
                <a:lnTo>
                  <a:pt x="12101846" y="0"/>
                </a:lnTo>
                <a:lnTo>
                  <a:pt x="12101846" y="6857999"/>
                </a:lnTo>
                <a:lnTo>
                  <a:pt x="0" y="6857999"/>
                </a:lnTo>
                <a:close/>
              </a:path>
            </a:pathLst>
          </a:custGeom>
          <a:scene3d>
            <a:camera prst="orthographicFront"/>
            <a:lightRig rig="threePt" dir="t"/>
          </a:scene3d>
          <a:sp3d>
            <a:bevelT w="165100" prst="coolSlant"/>
          </a:sp3d>
        </p:spPr>
      </p:pic>
      <p:graphicFrame>
        <p:nvGraphicFramePr>
          <p:cNvPr id="20" name="Diagram 19"/>
          <p:cNvGraphicFramePr/>
          <p:nvPr>
            <p:extLst>
              <p:ext uri="{D42A27DB-BD31-4B8C-83A1-F6EECF244321}">
                <p14:modId xmlns:p14="http://schemas.microsoft.com/office/powerpoint/2010/main" val="4001460809"/>
              </p:ext>
            </p:extLst>
          </p:nvPr>
        </p:nvGraphicFramePr>
        <p:xfrm>
          <a:off x="4726545" y="489397"/>
          <a:ext cx="7272989" cy="4726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Diagram 20"/>
          <p:cNvGraphicFramePr/>
          <p:nvPr>
            <p:extLst>
              <p:ext uri="{D42A27DB-BD31-4B8C-83A1-F6EECF244321}">
                <p14:modId xmlns:p14="http://schemas.microsoft.com/office/powerpoint/2010/main" val="1429124421"/>
              </p:ext>
            </p:extLst>
          </p:nvPr>
        </p:nvGraphicFramePr>
        <p:xfrm>
          <a:off x="3579611" y="268906"/>
          <a:ext cx="6297054" cy="59387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0512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Effect transition="in" filter="fade">
                                      <p:cBhvr>
                                        <p:cTn id="15" dur="1000"/>
                                        <p:tgtEl>
                                          <p:spTgt spid="1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Effect transition="in" filter="fade">
                                      <p:cBhvr>
                                        <p:cTn id="2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34973062"/>
              </p:ext>
            </p:extLst>
          </p:nvPr>
        </p:nvGraphicFramePr>
        <p:xfrm>
          <a:off x="103031" y="218941"/>
          <a:ext cx="9247031" cy="636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9105" y="3662026"/>
            <a:ext cx="2438400" cy="2056192"/>
          </a:xfrm>
          <a:prstGeom prst="rect">
            <a:avLst/>
          </a:prstGeom>
        </p:spPr>
      </p:pic>
    </p:spTree>
    <p:extLst>
      <p:ext uri="{BB962C8B-B14F-4D97-AF65-F5344CB8AC3E}">
        <p14:creationId xmlns:p14="http://schemas.microsoft.com/office/powerpoint/2010/main" val="10967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50" presetClass="entr" presetSubtype="0" de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3097836"/>
            <a:ext cx="417017" cy="2457205"/>
            <a:chOff x="627310" y="1644394"/>
            <a:chExt cx="417017" cy="2156081"/>
          </a:xfrm>
        </p:grpSpPr>
        <p:grpSp>
          <p:nvGrpSpPr>
            <p:cNvPr id="4" name="Group 3"/>
            <p:cNvGrpSpPr/>
            <p:nvPr/>
          </p:nvGrpSpPr>
          <p:grpSpPr>
            <a:xfrm>
              <a:off x="657225" y="1644394"/>
              <a:ext cx="357188" cy="2156081"/>
              <a:chOff x="657226" y="1971674"/>
              <a:chExt cx="242888" cy="2493170"/>
            </a:xfrm>
          </p:grpSpPr>
          <p:sp>
            <p:nvSpPr>
              <p:cNvPr id="2" name="Isosceles Triangle 1"/>
              <p:cNvSpPr/>
              <p:nvPr/>
            </p:nvSpPr>
            <p:spPr>
              <a:xfrm>
                <a:off x="657226" y="1971674"/>
                <a:ext cx="242888" cy="1343026"/>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flipV="1">
                <a:off x="657226" y="3121818"/>
                <a:ext cx="242888" cy="1343026"/>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Oval 4"/>
            <p:cNvSpPr/>
            <p:nvPr/>
          </p:nvSpPr>
          <p:spPr>
            <a:xfrm>
              <a:off x="627310" y="2639033"/>
              <a:ext cx="417017" cy="386061"/>
            </a:xfrm>
            <a:prstGeom prst="ellipse">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Arc 6"/>
          <p:cNvSpPr/>
          <p:nvPr/>
        </p:nvSpPr>
        <p:spPr>
          <a:xfrm>
            <a:off x="-2342815" y="2350047"/>
            <a:ext cx="4457365" cy="4143376"/>
          </a:xfrm>
          <a:prstGeom prst="arc">
            <a:avLst>
              <a:gd name="adj1" fmla="val 16371743"/>
              <a:gd name="adj2" fmla="val 52689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1071562" y="2329329"/>
            <a:ext cx="1042988" cy="691286"/>
          </a:xfrm>
          <a:prstGeom prst="ellipse">
            <a:avLst/>
          </a:prstGeom>
          <a:solidFill>
            <a:srgbClr val="C4EC44"/>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 7.1.1</a:t>
            </a:r>
            <a:endParaRPr lang="en-US" sz="2000" b="1" dirty="0">
              <a:solidFill>
                <a:schemeClr val="tx1"/>
              </a:solidFill>
            </a:endParaRPr>
          </a:p>
        </p:txBody>
      </p:sp>
      <p:sp>
        <p:nvSpPr>
          <p:cNvPr id="9" name="Oval 8"/>
          <p:cNvSpPr/>
          <p:nvPr/>
        </p:nvSpPr>
        <p:spPr>
          <a:xfrm>
            <a:off x="1746759" y="3453299"/>
            <a:ext cx="1042988" cy="691286"/>
          </a:xfrm>
          <a:prstGeom prst="ellipse">
            <a:avLst/>
          </a:prstGeom>
          <a:solidFill>
            <a:srgbClr val="C4EC44"/>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 5.1.1</a:t>
            </a:r>
            <a:endParaRPr lang="en-US" sz="2000" b="1" dirty="0">
              <a:solidFill>
                <a:schemeClr val="tx1"/>
              </a:solidFill>
            </a:endParaRPr>
          </a:p>
        </p:txBody>
      </p:sp>
      <p:sp>
        <p:nvSpPr>
          <p:cNvPr id="10" name="Oval 9"/>
          <p:cNvSpPr/>
          <p:nvPr/>
        </p:nvSpPr>
        <p:spPr>
          <a:xfrm>
            <a:off x="1716845" y="4679668"/>
            <a:ext cx="1042988" cy="691286"/>
          </a:xfrm>
          <a:prstGeom prst="ellipse">
            <a:avLst/>
          </a:prstGeom>
          <a:solidFill>
            <a:srgbClr val="C4EC44"/>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 6.1.1</a:t>
            </a:r>
            <a:endParaRPr lang="en-US" sz="2000" b="1" dirty="0">
              <a:solidFill>
                <a:schemeClr val="tx1"/>
              </a:solidFill>
            </a:endParaRPr>
          </a:p>
        </p:txBody>
      </p:sp>
      <p:sp>
        <p:nvSpPr>
          <p:cNvPr id="11" name="Oval 10"/>
          <p:cNvSpPr/>
          <p:nvPr/>
        </p:nvSpPr>
        <p:spPr>
          <a:xfrm>
            <a:off x="872710" y="5939122"/>
            <a:ext cx="1042988" cy="691286"/>
          </a:xfrm>
          <a:prstGeom prst="ellipse">
            <a:avLst/>
          </a:prstGeom>
          <a:solidFill>
            <a:srgbClr val="C4EC44"/>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 6.1.2</a:t>
            </a:r>
            <a:endParaRPr lang="en-US" sz="2000" b="1" dirty="0">
              <a:solidFill>
                <a:schemeClr val="tx1"/>
              </a:solidFill>
            </a:endParaRPr>
          </a:p>
        </p:txBody>
      </p:sp>
      <p:sp>
        <p:nvSpPr>
          <p:cNvPr id="12" name="TextBox 11"/>
          <p:cNvSpPr txBox="1"/>
          <p:nvPr/>
        </p:nvSpPr>
        <p:spPr>
          <a:xfrm>
            <a:off x="2789747" y="3126110"/>
            <a:ext cx="8552790"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use </a:t>
            </a:r>
            <a:r>
              <a:rPr lang="en-US" sz="3600" dirty="0" smtClean="0">
                <a:latin typeface="Times New Roman" panose="02020603050405020304" pitchFamily="18" charset="0"/>
                <a:cs typeface="Times New Roman" panose="02020603050405020304" pitchFamily="18" charset="0"/>
              </a:rPr>
              <a:t>full stop, comma, question mark and exclamation mark.</a:t>
            </a:r>
            <a:endParaRPr lang="en-US" sz="3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789747" y="4671368"/>
            <a:ext cx="9054341"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use </a:t>
            </a:r>
            <a:r>
              <a:rPr lang="en-US" sz="4000" dirty="0" smtClean="0">
                <a:latin typeface="Times New Roman" panose="02020603050405020304" pitchFamily="18" charset="0"/>
                <a:cs typeface="Times New Roman" panose="02020603050405020304" pitchFamily="18" charset="0"/>
              </a:rPr>
              <a:t>capital letters for sentence beginnings.</a:t>
            </a:r>
            <a:endParaRPr lang="en-US" sz="4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056411" y="5854030"/>
            <a:ext cx="7493089"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use </a:t>
            </a:r>
            <a:r>
              <a:rPr lang="en-US" sz="4000" dirty="0" smtClean="0">
                <a:latin typeface="Times New Roman" panose="02020603050405020304" pitchFamily="18" charset="0"/>
                <a:cs typeface="Times New Roman" panose="02020603050405020304" pitchFamily="18" charset="0"/>
              </a:rPr>
              <a:t>capital letters for proper nouns.</a:t>
            </a:r>
            <a:endParaRPr lang="en-US" sz="4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056411" y="2157379"/>
            <a:ext cx="10019461" cy="677108"/>
          </a:xfrm>
          <a:prstGeom prst="rect">
            <a:avLst/>
          </a:prstGeom>
          <a:noFill/>
        </p:spPr>
        <p:txBody>
          <a:bodyPr wrap="square" rtlCol="0">
            <a:spAutoFit/>
          </a:bodyPr>
          <a:lstStyle/>
          <a:p>
            <a:r>
              <a:rPr lang="en-US" sz="3800" dirty="0" smtClean="0">
                <a:latin typeface="Times New Roman" panose="02020603050405020304" pitchFamily="18" charset="0"/>
                <a:cs typeface="Times New Roman" panose="02020603050405020304" pitchFamily="18" charset="0"/>
              </a:rPr>
              <a:t>recognize </a:t>
            </a:r>
            <a:r>
              <a:rPr lang="en-US" sz="3800" dirty="0" smtClean="0">
                <a:latin typeface="Times New Roman" panose="02020603050405020304" pitchFamily="18" charset="0"/>
                <a:cs typeface="Times New Roman" panose="02020603050405020304" pitchFamily="18" charset="0"/>
              </a:rPr>
              <a:t>punctuation mark and read accordingly.</a:t>
            </a:r>
            <a:endParaRPr lang="en-US" sz="3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9921" y="185111"/>
            <a:ext cx="5857296" cy="1384995"/>
          </a:xfrm>
          <a:prstGeom prst="rect">
            <a:avLst/>
          </a:prstGeom>
          <a:noFill/>
        </p:spPr>
        <p:txBody>
          <a:bodyPr wrap="square" rtlCol="0">
            <a:spAutoFit/>
          </a:bodyPr>
          <a:lstStyle/>
          <a:p>
            <a:r>
              <a:rPr lang="en-US" sz="4800" dirty="0" smtClean="0">
                <a:solidFill>
                  <a:srgbClr val="C00000"/>
                </a:solidFill>
                <a:latin typeface="Times New Roman" panose="02020603050405020304" pitchFamily="18" charset="0"/>
                <a:cs typeface="Times New Roman" panose="02020603050405020304" pitchFamily="18" charset="0"/>
              </a:rPr>
              <a:t>Learning Outcomes:</a:t>
            </a:r>
          </a:p>
          <a:p>
            <a:r>
              <a:rPr lang="en-US" sz="3600" dirty="0">
                <a:solidFill>
                  <a:srgbClr val="C00000"/>
                </a:solidFill>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Students will be able to -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22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00000">
                                      <p:cBhvr>
                                        <p:cTn id="10" dur="1000" fill="hold"/>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2160000">
                                      <p:cBhvr>
                                        <p:cTn id="25" dur="1000" fill="hold"/>
                                        <p:tgtEl>
                                          <p:spTgt spid="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strVal val="#ppt_w*0.70"/>
                                          </p:val>
                                        </p:tav>
                                        <p:tav tm="100000">
                                          <p:val>
                                            <p:strVal val="#ppt_w"/>
                                          </p:val>
                                        </p:tav>
                                      </p:tavLst>
                                    </p:anim>
                                    <p:anim calcmode="lin" valueType="num">
                                      <p:cBhvr>
                                        <p:cTn id="35" dur="1000" fill="hold"/>
                                        <p:tgtEl>
                                          <p:spTgt spid="12"/>
                                        </p:tgtEl>
                                        <p:attrNameLst>
                                          <p:attrName>ppt_h</p:attrName>
                                        </p:attrNameLst>
                                      </p:cBhvr>
                                      <p:tavLst>
                                        <p:tav tm="0">
                                          <p:val>
                                            <p:strVal val="#ppt_h"/>
                                          </p:val>
                                        </p:tav>
                                        <p:tav tm="100000">
                                          <p:val>
                                            <p:strVal val="#ppt_h"/>
                                          </p:val>
                                        </p:tav>
                                      </p:tavLst>
                                    </p:anim>
                                    <p:animEffect transition="in" filter="fade">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nodeType="clickEffect">
                                  <p:stCondLst>
                                    <p:cond delay="0"/>
                                  </p:stCondLst>
                                  <p:childTnLst>
                                    <p:animRot by="2400000">
                                      <p:cBhvr>
                                        <p:cTn id="40" dur="1000" fill="hold"/>
                                        <p:tgtEl>
                                          <p:spTgt spid="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0.70"/>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nodeType="clickEffect">
                                  <p:stCondLst>
                                    <p:cond delay="0"/>
                                  </p:stCondLst>
                                  <p:childTnLst>
                                    <p:animRot by="2400000">
                                      <p:cBhvr>
                                        <p:cTn id="55" dur="1000" fill="hold"/>
                                        <p:tgtEl>
                                          <p:spTgt spid="6"/>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strVal val="#ppt_w*0.70"/>
                                          </p:val>
                                        </p:tav>
                                        <p:tav tm="100000">
                                          <p:val>
                                            <p:strVal val="#ppt_w"/>
                                          </p:val>
                                        </p:tav>
                                      </p:tavLst>
                                    </p:anim>
                                    <p:anim calcmode="lin" valueType="num">
                                      <p:cBhvr>
                                        <p:cTn id="65" dur="1000" fill="hold"/>
                                        <p:tgtEl>
                                          <p:spTgt spid="14"/>
                                        </p:tgtEl>
                                        <p:attrNameLst>
                                          <p:attrName>ppt_h</p:attrName>
                                        </p:attrNameLst>
                                      </p:cBhvr>
                                      <p:tavLst>
                                        <p:tav tm="0">
                                          <p:val>
                                            <p:strVal val="#ppt_h"/>
                                          </p:val>
                                        </p:tav>
                                        <p:tav tm="100000">
                                          <p:val>
                                            <p:strVal val="#ppt_h"/>
                                          </p:val>
                                        </p:tav>
                                      </p:tavLst>
                                    </p:anim>
                                    <p:animEffect transition="in" filter="fade">
                                      <p:cBhvr>
                                        <p:cTn id="6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0"/>
            <a:ext cx="6503831" cy="1015663"/>
          </a:xfrm>
          <a:prstGeom prst="rect">
            <a:avLst/>
          </a:prstGeom>
          <a:noFill/>
        </p:spPr>
        <p:txBody>
          <a:bodyPr wrap="square" rtlCol="0">
            <a:spAutoFit/>
          </a:bodyPr>
          <a:lstStyle/>
          <a:p>
            <a:r>
              <a:rPr lang="en-US" sz="6000" dirty="0" smtClean="0">
                <a:latin typeface="Times New Roman" panose="02020603050405020304" pitchFamily="18" charset="0"/>
                <a:cs typeface="Times New Roman" panose="02020603050405020304" pitchFamily="18" charset="0"/>
              </a:rPr>
              <a:t>Let’s watch a video.</a:t>
            </a:r>
            <a:endParaRPr lang="en-US" sz="6000" dirty="0">
              <a:latin typeface="Times New Roman" panose="02020603050405020304" pitchFamily="18" charset="0"/>
              <a:cs typeface="Times New Roman" panose="02020603050405020304" pitchFamily="18" charset="0"/>
            </a:endParaRPr>
          </a:p>
        </p:txBody>
      </p:sp>
      <p:graphicFrame>
        <p:nvGraphicFramePr>
          <p:cNvPr id="2" name="Object 1">
            <a:hlinkHover r:id="" action="ppaction://ole?verb=0"/>
          </p:cNvPr>
          <p:cNvGraphicFramePr>
            <a:graphicFrameLocks noChangeAspect="1"/>
          </p:cNvGraphicFramePr>
          <p:nvPr>
            <p:extLst>
              <p:ext uri="{D42A27DB-BD31-4B8C-83A1-F6EECF244321}">
                <p14:modId xmlns:p14="http://schemas.microsoft.com/office/powerpoint/2010/main" val="1126941682"/>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1080"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742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ln w="57150">
            <a:solidFill>
              <a:schemeClr val="tx1"/>
            </a:solidFill>
            <a:prstDash val="sysDash"/>
          </a:ln>
        </p:spPr>
      </p:pic>
      <p:sp>
        <p:nvSpPr>
          <p:cNvPr id="3" name="TextBox 2"/>
          <p:cNvSpPr txBox="1"/>
          <p:nvPr/>
        </p:nvSpPr>
        <p:spPr>
          <a:xfrm>
            <a:off x="1648496" y="1571223"/>
            <a:ext cx="9182636" cy="2554545"/>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Today we will know about using capital letters and full stop so that we can</a:t>
            </a:r>
          </a:p>
          <a:p>
            <a:pPr algn="ctr"/>
            <a:r>
              <a:rPr lang="en-US" sz="8000" dirty="0" smtClean="0">
                <a:latin typeface="Times New Roman" panose="02020603050405020304" pitchFamily="18" charset="0"/>
                <a:cs typeface="Times New Roman" panose="02020603050405020304" pitchFamily="18" charset="0"/>
              </a:rPr>
              <a:t>Write well </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16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333" t="7838" b="5598"/>
          <a:stretch/>
        </p:blipFill>
        <p:spPr>
          <a:xfrm>
            <a:off x="1131731" y="1388043"/>
            <a:ext cx="3369634" cy="3676718"/>
          </a:xfrm>
          <a:prstGeom prst="rect">
            <a:avLst/>
          </a:prstGeom>
        </p:spPr>
      </p:pic>
      <p:sp>
        <p:nvSpPr>
          <p:cNvPr id="4" name="TextBox 3"/>
          <p:cNvSpPr txBox="1"/>
          <p:nvPr/>
        </p:nvSpPr>
        <p:spPr>
          <a:xfrm>
            <a:off x="5371095" y="457401"/>
            <a:ext cx="6015036" cy="6001643"/>
          </a:xfrm>
          <a:prstGeom prst="rect">
            <a:avLst/>
          </a:prstGeom>
          <a:noFill/>
        </p:spPr>
        <p:txBody>
          <a:bodyPr wrap="square" rtlCol="0">
            <a:spAutoFit/>
          </a:bodyPr>
          <a:lstStyle/>
          <a:p>
            <a:pPr algn="just"/>
            <a:r>
              <a:rPr lang="en-US" sz="4800" dirty="0" err="1" smtClean="0">
                <a:latin typeface="Times New Roman" panose="02020603050405020304" pitchFamily="18" charset="0"/>
                <a:cs typeface="Times New Roman" panose="02020603050405020304" pitchFamily="18" charset="0"/>
              </a:rPr>
              <a:t>Shihab</a:t>
            </a:r>
            <a:r>
              <a:rPr lang="en-US" sz="4800" dirty="0" smtClean="0">
                <a:latin typeface="Times New Roman" panose="02020603050405020304" pitchFamily="18" charset="0"/>
                <a:cs typeface="Times New Roman" panose="02020603050405020304" pitchFamily="18" charset="0"/>
              </a:rPr>
              <a:t> lives in Dhaka. One day, he is at home with his mother. They are talking. Suddenly, it starts raining. </a:t>
            </a:r>
            <a:r>
              <a:rPr lang="en-US" sz="4800" dirty="0" err="1" smtClean="0">
                <a:latin typeface="Times New Roman" panose="02020603050405020304" pitchFamily="18" charset="0"/>
                <a:cs typeface="Times New Roman" panose="02020603050405020304" pitchFamily="18" charset="0"/>
              </a:rPr>
              <a:t>Shihab</a:t>
            </a:r>
            <a:r>
              <a:rPr lang="en-US" sz="4800" dirty="0" smtClean="0">
                <a:latin typeface="Times New Roman" panose="02020603050405020304" pitchFamily="18" charset="0"/>
                <a:cs typeface="Times New Roman" panose="02020603050405020304" pitchFamily="18" charset="0"/>
              </a:rPr>
              <a:t> runs to the window and closes it. His mother is very happy.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3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127" y="334851"/>
            <a:ext cx="10419008" cy="6124754"/>
          </a:xfrm>
          <a:prstGeom prst="rect">
            <a:avLst/>
          </a:prstGeom>
          <a:blipFill>
            <a:blip r:embed="rId2"/>
            <a:tile tx="0" ty="0" sx="100000" sy="100000" flip="none" algn="tl"/>
          </a:blipFill>
          <a:effectLst>
            <a:glow rad="101600">
              <a:schemeClr val="bg2">
                <a:lumMod val="25000"/>
                <a:alpha val="60000"/>
              </a:schemeClr>
            </a:glow>
          </a:effectLst>
          <a:scene3d>
            <a:camera prst="orthographicFront"/>
            <a:lightRig rig="threePt" dir="t"/>
          </a:scene3d>
          <a:sp3d>
            <a:bevelT prst="angle"/>
          </a:sp3d>
        </p:spPr>
        <p:txBody>
          <a:bodyPr wrap="square" rtlCol="0">
            <a:spAutoFit/>
          </a:bodyPr>
          <a:lstStyle/>
          <a:p>
            <a:pPr algn="ctr"/>
            <a:r>
              <a:rPr lang="en-US" sz="6000" dirty="0" smtClean="0">
                <a:solidFill>
                  <a:schemeClr val="accent2">
                    <a:lumMod val="75000"/>
                  </a:schemeClr>
                </a:solidFill>
                <a:latin typeface="Times New Roman" panose="02020603050405020304" pitchFamily="18" charset="0"/>
                <a:cs typeface="Times New Roman" panose="02020603050405020304" pitchFamily="18" charset="0"/>
              </a:rPr>
              <a:t>Some key points:</a:t>
            </a:r>
          </a:p>
          <a:p>
            <a:r>
              <a:rPr lang="en-US" sz="4000" dirty="0">
                <a:latin typeface="Times New Roman" panose="02020603050405020304" pitchFamily="18" charset="0"/>
                <a:cs typeface="Times New Roman" panose="02020603050405020304" pitchFamily="18" charset="0"/>
              </a:rPr>
              <a:t>	</a:t>
            </a:r>
            <a:r>
              <a:rPr lang="en-US" sz="4800" b="1" dirty="0" smtClean="0">
                <a:solidFill>
                  <a:srgbClr val="6600FF"/>
                </a:solidFill>
                <a:latin typeface="Times New Roman" panose="02020603050405020304" pitchFamily="18" charset="0"/>
                <a:cs typeface="Times New Roman" panose="02020603050405020304" pitchFamily="18" charset="0"/>
              </a:rPr>
              <a:t>Capital Letter-</a:t>
            </a:r>
          </a:p>
          <a:p>
            <a:pPr marL="742950" lvl="1" indent="-28575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Sentences always starts with a capital letter.</a:t>
            </a:r>
          </a:p>
          <a:p>
            <a:pPr marL="742950" lvl="1" indent="-28575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Names of people starts with a capital letter.</a:t>
            </a:r>
          </a:p>
          <a:p>
            <a:pPr marL="742950" lvl="1" indent="-28575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Names of places starts with a capital letter.</a:t>
            </a:r>
          </a:p>
          <a:p>
            <a:pPr marL="742950" lvl="1" indent="-285750">
              <a:buFont typeface="Wingdings" panose="05000000000000000000" pitchFamily="2" charset="2"/>
              <a:buChar char="v"/>
            </a:pPr>
            <a:endParaRPr lang="en-US" sz="4000" dirty="0" smtClean="0">
              <a:latin typeface="Times New Roman" panose="02020603050405020304" pitchFamily="18" charset="0"/>
              <a:cs typeface="Times New Roman" panose="02020603050405020304" pitchFamily="18" charset="0"/>
            </a:endParaRPr>
          </a:p>
          <a:p>
            <a:pPr lvl="2"/>
            <a:r>
              <a:rPr lang="en-US" sz="4800" b="1" dirty="0" smtClean="0">
                <a:solidFill>
                  <a:srgbClr val="6600FF"/>
                </a:solidFill>
                <a:latin typeface="Times New Roman" panose="02020603050405020304" pitchFamily="18" charset="0"/>
                <a:cs typeface="Times New Roman" panose="02020603050405020304" pitchFamily="18" charset="0"/>
              </a:rPr>
              <a:t>Full Stop-</a:t>
            </a:r>
          </a:p>
          <a:p>
            <a:pPr marL="742950" lvl="1" indent="-28575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We use the full stop to end a statement.</a:t>
            </a:r>
          </a:p>
          <a:p>
            <a:pPr marL="1200150" lvl="2" indent="-28575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6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1000"/>
                                        <p:tgtEl>
                                          <p:spTgt spid="2">
                                            <p:txEl>
                                              <p:pRg st="1" end="1"/>
                                            </p:txEl>
                                          </p:spTgt>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1000"/>
                                        <p:tgtEl>
                                          <p:spTgt spid="2">
                                            <p:txEl>
                                              <p:pRg st="2" end="2"/>
                                            </p:txEl>
                                          </p:spTgt>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1000"/>
                                        <p:tgtEl>
                                          <p:spTgt spid="2">
                                            <p:txEl>
                                              <p:pRg st="3" end="3"/>
                                            </p:txEl>
                                          </p:spTgt>
                                        </p:tgtEl>
                                      </p:cBhvr>
                                    </p:animEffect>
                                  </p:childTnLst>
                                </p:cTn>
                              </p:par>
                            </p:childTnLst>
                          </p:cTn>
                        </p:par>
                        <p:par>
                          <p:cTn id="22" fill="hold">
                            <p:stCondLst>
                              <p:cond delay="4000"/>
                            </p:stCondLst>
                            <p:childTnLst>
                              <p:par>
                                <p:cTn id="23" presetID="16" presetClass="entr" presetSubtype="21" fill="hold"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10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1000"/>
                                        <p:tgtEl>
                                          <p:spTgt spid="2">
                                            <p:txEl>
                                              <p:pRg st="6" end="6"/>
                                            </p:txEl>
                                          </p:spTgt>
                                        </p:tgtEl>
                                      </p:cBhvr>
                                    </p:animEffect>
                                    <p:anim calcmode="lin" valueType="num">
                                      <p:cBhvr>
                                        <p:cTn id="3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anim calcmode="lin" valueType="num">
                                      <p:cBhvr>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708519" y="1030310"/>
            <a:ext cx="6581105" cy="3139321"/>
          </a:xfrm>
          <a:prstGeom prst="rect">
            <a:avLst/>
          </a:prstGeom>
          <a:noFill/>
        </p:spPr>
        <p:txBody>
          <a:bodyPr wrap="square" rtlCol="0">
            <a:spAutoFit/>
          </a:bodyPr>
          <a:lstStyle/>
          <a:p>
            <a:r>
              <a:rPr lang="en-US" sz="6600" dirty="0" smtClean="0">
                <a:latin typeface="Times New Roman" panose="02020603050405020304" pitchFamily="18" charset="0"/>
                <a:cs typeface="Times New Roman" panose="02020603050405020304" pitchFamily="18" charset="0"/>
              </a:rPr>
              <a:t>My name is </a:t>
            </a:r>
            <a:r>
              <a:rPr lang="en-US" sz="6600" dirty="0" err="1" smtClean="0">
                <a:latin typeface="Times New Roman" panose="02020603050405020304" pitchFamily="18" charset="0"/>
                <a:cs typeface="Times New Roman" panose="02020603050405020304" pitchFamily="18" charset="0"/>
              </a:rPr>
              <a:t>Mitu</a:t>
            </a:r>
            <a:endParaRPr lang="en-US" sz="6600" dirty="0" smtClean="0">
              <a:latin typeface="Times New Roman" panose="02020603050405020304" pitchFamily="18" charset="0"/>
              <a:cs typeface="Times New Roman" panose="02020603050405020304" pitchFamily="18" charset="0"/>
            </a:endParaRPr>
          </a:p>
          <a:p>
            <a:endParaRPr lang="en-US" sz="6600" dirty="0" smtClean="0">
              <a:latin typeface="Times New Roman" panose="02020603050405020304" pitchFamily="18" charset="0"/>
              <a:cs typeface="Times New Roman" panose="02020603050405020304" pitchFamily="18" charset="0"/>
            </a:endParaRPr>
          </a:p>
          <a:p>
            <a:r>
              <a:rPr lang="en-US" sz="6600" dirty="0" smtClean="0">
                <a:latin typeface="Times New Roman" panose="02020603050405020304" pitchFamily="18" charset="0"/>
                <a:cs typeface="Times New Roman" panose="02020603050405020304" pitchFamily="18" charset="0"/>
              </a:rPr>
              <a:t>I am from Dhaka</a:t>
            </a:r>
            <a:endParaRPr lang="en-US" sz="6600" dirty="0">
              <a:solidFill>
                <a:srgbClr val="F43CAA"/>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08519" y="1030310"/>
            <a:ext cx="927279" cy="1107996"/>
          </a:xfrm>
          <a:prstGeom prst="rect">
            <a:avLst/>
          </a:prstGeom>
          <a:noFill/>
        </p:spPr>
        <p:txBody>
          <a:bodyPr wrap="square" rtlCol="0">
            <a:spAutoFit/>
          </a:bodyPr>
          <a:lstStyle/>
          <a:p>
            <a:r>
              <a:rPr lang="en-US" sz="6600" dirty="0" smtClean="0">
                <a:solidFill>
                  <a:srgbClr val="F53B75"/>
                </a:solidFill>
                <a:latin typeface="Times New Roman" panose="02020603050405020304" pitchFamily="18" charset="0"/>
                <a:cs typeface="Times New Roman" panose="02020603050405020304" pitchFamily="18" charset="0"/>
              </a:rPr>
              <a:t>M</a:t>
            </a:r>
            <a:endParaRPr lang="en-US" sz="6600" dirty="0">
              <a:solidFill>
                <a:srgbClr val="F53B75"/>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880806" y="1030310"/>
            <a:ext cx="927279" cy="1107996"/>
          </a:xfrm>
          <a:prstGeom prst="rect">
            <a:avLst/>
          </a:prstGeom>
          <a:noFill/>
        </p:spPr>
        <p:txBody>
          <a:bodyPr wrap="square" rtlCol="0">
            <a:spAutoFit/>
          </a:bodyPr>
          <a:lstStyle/>
          <a:p>
            <a:r>
              <a:rPr lang="en-US" sz="6600" dirty="0" smtClean="0">
                <a:solidFill>
                  <a:srgbClr val="F53B75"/>
                </a:solidFill>
                <a:latin typeface="Times New Roman" panose="02020603050405020304" pitchFamily="18" charset="0"/>
                <a:cs typeface="Times New Roman" panose="02020603050405020304" pitchFamily="18" charset="0"/>
              </a:rPr>
              <a:t>M</a:t>
            </a:r>
            <a:endParaRPr lang="en-US" sz="6600" dirty="0">
              <a:solidFill>
                <a:srgbClr val="F53B75"/>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271204" y="3033059"/>
            <a:ext cx="824248" cy="1107996"/>
          </a:xfrm>
          <a:prstGeom prst="rect">
            <a:avLst/>
          </a:prstGeom>
          <a:noFill/>
        </p:spPr>
        <p:txBody>
          <a:bodyPr wrap="square" rtlCol="0">
            <a:spAutoFit/>
          </a:bodyPr>
          <a:lstStyle/>
          <a:p>
            <a:r>
              <a:rPr lang="en-US" sz="6600" dirty="0" smtClean="0">
                <a:solidFill>
                  <a:srgbClr val="00B0F0"/>
                </a:solidFill>
                <a:latin typeface="Times New Roman" panose="02020603050405020304" pitchFamily="18" charset="0"/>
                <a:cs typeface="Times New Roman" panose="02020603050405020304" pitchFamily="18" charset="0"/>
              </a:rPr>
              <a:t>D</a:t>
            </a:r>
            <a:endParaRPr lang="en-US" sz="6600" dirty="0">
              <a:solidFill>
                <a:srgbClr val="00B0F0"/>
              </a:solidFill>
              <a:latin typeface="Times New Roman" panose="02020603050405020304" pitchFamily="18" charset="0"/>
              <a:cs typeface="Times New Roman" panose="02020603050405020304" pitchFamily="18" charset="0"/>
            </a:endParaRPr>
          </a:p>
        </p:txBody>
      </p:sp>
      <p:sp>
        <p:nvSpPr>
          <p:cNvPr id="7" name="Oval 6"/>
          <p:cNvSpPr/>
          <p:nvPr/>
        </p:nvSpPr>
        <p:spPr>
          <a:xfrm>
            <a:off x="8615363" y="1771650"/>
            <a:ext cx="128587"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615362" y="3752850"/>
            <a:ext cx="128587" cy="1143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01009" y="3042528"/>
            <a:ext cx="471149" cy="1107996"/>
          </a:xfrm>
          <a:prstGeom prst="rect">
            <a:avLst/>
          </a:prstGeom>
          <a:noFill/>
        </p:spPr>
        <p:txBody>
          <a:bodyPr wrap="square" rtlCol="0">
            <a:spAutoFit/>
          </a:bodyPr>
          <a:lstStyle/>
          <a:p>
            <a:r>
              <a:rPr lang="en-US" sz="6600" dirty="0" smtClean="0">
                <a:solidFill>
                  <a:srgbClr val="C00000"/>
                </a:solidFill>
                <a:latin typeface="Times New Roman" panose="02020603050405020304" pitchFamily="18" charset="0"/>
                <a:cs typeface="Times New Roman" panose="02020603050405020304" pitchFamily="18" charset="0"/>
              </a:rPr>
              <a:t>I</a:t>
            </a:r>
            <a:endParaRPr lang="en-US" sz="6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11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5" presetClass="emph" presetSubtype="0" repeatCount="3000" fill="hold" grpId="1" nodeType="clickEffect">
                                  <p:stCondLst>
                                    <p:cond delay="0"/>
                                  </p:stCondLst>
                                  <p:childTnLst>
                                    <p:anim calcmode="discrete" valueType="str">
                                      <p:cBhvr>
                                        <p:cTn id="15"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0"/>
                            </p:stCondLst>
                            <p:childTnLst>
                              <p:par>
                                <p:cTn id="21" presetID="35" presetClass="emph" presetSubtype="0" repeatCount="3000" fill="hold" grpId="1" nodeType="afterEffect">
                                  <p:stCondLst>
                                    <p:cond delay="0"/>
                                  </p:stCondLst>
                                  <p:childTnLst>
                                    <p:anim calcmode="discrete" valueType="str">
                                      <p:cBhvr>
                                        <p:cTn id="22"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p:cTn id="4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par>
                          <p:cTn id="52" fill="hold">
                            <p:stCondLst>
                              <p:cond delay="0"/>
                            </p:stCondLst>
                            <p:childTnLst>
                              <p:par>
                                <p:cTn id="53" presetID="35" presetClass="emph" presetSubtype="0" repeatCount="3000" fill="hold" grpId="1" nodeType="afterEffect">
                                  <p:stCondLst>
                                    <p:cond delay="0"/>
                                  </p:stCondLst>
                                  <p:childTnLst>
                                    <p:anim calcmode="discrete" valueType="str">
                                      <p:cBhvr>
                                        <p:cTn id="54"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par>
                          <p:cTn id="59" fill="hold">
                            <p:stCondLst>
                              <p:cond delay="0"/>
                            </p:stCondLst>
                            <p:childTnLst>
                              <p:par>
                                <p:cTn id="60" presetID="35" presetClass="emph" presetSubtype="0" repeatCount="3000" fill="hold" grpId="1" nodeType="afterEffect">
                                  <p:stCondLst>
                                    <p:cond delay="0"/>
                                  </p:stCondLst>
                                  <p:childTnLst>
                                    <p:anim calcmode="discrete" valueType="str">
                                      <p:cBhvr>
                                        <p:cTn id="61"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down)">
                                      <p:cBhvr>
                                        <p:cTn id="66" dur="580">
                                          <p:stCondLst>
                                            <p:cond delay="0"/>
                                          </p:stCondLst>
                                        </p:cTn>
                                        <p:tgtEl>
                                          <p:spTgt spid="8"/>
                                        </p:tgtEl>
                                      </p:cBhvr>
                                    </p:animEffect>
                                    <p:anim calcmode="lin" valueType="num">
                                      <p:cBhvr>
                                        <p:cTn id="6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2" dur="26">
                                          <p:stCondLst>
                                            <p:cond delay="650"/>
                                          </p:stCondLst>
                                        </p:cTn>
                                        <p:tgtEl>
                                          <p:spTgt spid="8"/>
                                        </p:tgtEl>
                                      </p:cBhvr>
                                      <p:to x="100000" y="60000"/>
                                    </p:animScale>
                                    <p:animScale>
                                      <p:cBhvr>
                                        <p:cTn id="73" dur="166" decel="50000">
                                          <p:stCondLst>
                                            <p:cond delay="676"/>
                                          </p:stCondLst>
                                        </p:cTn>
                                        <p:tgtEl>
                                          <p:spTgt spid="8"/>
                                        </p:tgtEl>
                                      </p:cBhvr>
                                      <p:to x="100000" y="100000"/>
                                    </p:animScale>
                                    <p:animScale>
                                      <p:cBhvr>
                                        <p:cTn id="74" dur="26">
                                          <p:stCondLst>
                                            <p:cond delay="1312"/>
                                          </p:stCondLst>
                                        </p:cTn>
                                        <p:tgtEl>
                                          <p:spTgt spid="8"/>
                                        </p:tgtEl>
                                      </p:cBhvr>
                                      <p:to x="100000" y="80000"/>
                                    </p:animScale>
                                    <p:animScale>
                                      <p:cBhvr>
                                        <p:cTn id="75" dur="166" decel="50000">
                                          <p:stCondLst>
                                            <p:cond delay="1338"/>
                                          </p:stCondLst>
                                        </p:cTn>
                                        <p:tgtEl>
                                          <p:spTgt spid="8"/>
                                        </p:tgtEl>
                                      </p:cBhvr>
                                      <p:to x="100000" y="100000"/>
                                    </p:animScale>
                                    <p:animScale>
                                      <p:cBhvr>
                                        <p:cTn id="76" dur="26">
                                          <p:stCondLst>
                                            <p:cond delay="1642"/>
                                          </p:stCondLst>
                                        </p:cTn>
                                        <p:tgtEl>
                                          <p:spTgt spid="8"/>
                                        </p:tgtEl>
                                      </p:cBhvr>
                                      <p:to x="100000" y="90000"/>
                                    </p:animScale>
                                    <p:animScale>
                                      <p:cBhvr>
                                        <p:cTn id="77" dur="166" decel="50000">
                                          <p:stCondLst>
                                            <p:cond delay="1668"/>
                                          </p:stCondLst>
                                        </p:cTn>
                                        <p:tgtEl>
                                          <p:spTgt spid="8"/>
                                        </p:tgtEl>
                                      </p:cBhvr>
                                      <p:to x="100000" y="100000"/>
                                    </p:animScale>
                                    <p:animScale>
                                      <p:cBhvr>
                                        <p:cTn id="78" dur="26">
                                          <p:stCondLst>
                                            <p:cond delay="1808"/>
                                          </p:stCondLst>
                                        </p:cTn>
                                        <p:tgtEl>
                                          <p:spTgt spid="8"/>
                                        </p:tgtEl>
                                      </p:cBhvr>
                                      <p:to x="100000" y="95000"/>
                                    </p:animScale>
                                    <p:animScale>
                                      <p:cBhvr>
                                        <p:cTn id="7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animBg="1"/>
      <p:bldP spid="8" grpId="0" animBg="1"/>
      <p:bldP spid="2" grpId="0"/>
      <p:bldP spid="2"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1295</TotalTime>
  <Words>436</Words>
  <Application>Microsoft Office PowerPoint</Application>
  <PresentationFormat>Widescreen</PresentationFormat>
  <Paragraphs>102</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135</cp:revision>
  <dcterms:created xsi:type="dcterms:W3CDTF">2017-11-04T17:36:40Z</dcterms:created>
  <dcterms:modified xsi:type="dcterms:W3CDTF">2017-12-17T01:21:52Z</dcterms:modified>
</cp:coreProperties>
</file>